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58" r:id="rId6"/>
    <p:sldId id="259" r:id="rId7"/>
    <p:sldId id="262" r:id="rId8"/>
    <p:sldId id="261" r:id="rId9"/>
    <p:sldId id="263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A9AF6B-ED5E-4350-8CF9-5B14770F6487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1D6DF4-FDAD-4FF4-9DC4-0C0A8344E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447800"/>
          </a:xfrm>
        </p:spPr>
        <p:txBody>
          <a:bodyPr/>
          <a:lstStyle/>
          <a:p>
            <a:pPr algn="ctr"/>
            <a:r>
              <a:rPr lang="en-US" dirty="0" smtClean="0"/>
              <a:t>What are the outer planets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05000"/>
            <a:ext cx="5114778" cy="1101248"/>
          </a:xfrm>
        </p:spPr>
        <p:txBody>
          <a:bodyPr/>
          <a:lstStyle/>
          <a:p>
            <a:r>
              <a:rPr lang="en-US" dirty="0" smtClean="0"/>
              <a:t>Jupiter, Saturn, Uranus, and Neptune</a:t>
            </a:r>
          </a:p>
          <a:p>
            <a:pPr algn="ctr"/>
            <a:r>
              <a:rPr lang="en-US" dirty="0" smtClean="0"/>
              <a:t>What do they have in common?</a:t>
            </a:r>
            <a:endParaRPr lang="en-US" dirty="0"/>
          </a:p>
        </p:txBody>
      </p:sp>
      <p:pic>
        <p:nvPicPr>
          <p:cNvPr id="3074" name="Picture 2" descr="http://media-2.web.britannica.com/eb-media/93/95393-004-B55715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30" y="2895600"/>
            <a:ext cx="8280070" cy="357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Saturn and Jupiter alike and different?</a:t>
            </a:r>
          </a:p>
          <a:p>
            <a:pPr lvl="1"/>
            <a:r>
              <a:rPr lang="en-US" dirty="0" smtClean="0"/>
              <a:t>Both are gas giants and have atmospheres made up of hydrogen and helium.  Jupiter is larger than Saturn.  Also, Saturn has more visible rings.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keeps Saturn’s rings in orbit?</a:t>
            </a:r>
          </a:p>
          <a:p>
            <a:pPr lvl="1"/>
            <a:r>
              <a:rPr lang="en-US" dirty="0" smtClean="0"/>
              <a:t>Gravity!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514600"/>
            <a:ext cx="6705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4648200"/>
            <a:ext cx="693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62484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http://www.youtube.com/watch?v=G7f1nuwRq_E</a:t>
            </a:r>
            <a:endParaRPr lang="en-US" dirty="0"/>
          </a:p>
        </p:txBody>
      </p:sp>
      <p:pic>
        <p:nvPicPr>
          <p:cNvPr id="1026" name="Picture 2" descr="http://www.space.com/images/i/000/012/553/original/uranus-rings-sideways-multiple-impacts-6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4343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planet from the sun</a:t>
            </a:r>
          </a:p>
          <a:p>
            <a:r>
              <a:rPr lang="en-US" sz="2400" dirty="0" smtClean="0"/>
              <a:t>Hydrogen, helium, and methane</a:t>
            </a:r>
          </a:p>
          <a:p>
            <a:r>
              <a:rPr lang="en-US" sz="2400" dirty="0" smtClean="0"/>
              <a:t>“fuzzy blue-green”</a:t>
            </a:r>
          </a:p>
          <a:p>
            <a:r>
              <a:rPr lang="en-US" sz="2400" dirty="0" smtClean="0"/>
              <a:t>Rotates on its </a:t>
            </a:r>
            <a:r>
              <a:rPr lang="en-US" sz="2400" dirty="0" smtClean="0"/>
              <a:t>side</a:t>
            </a:r>
          </a:p>
          <a:p>
            <a:pPr lvl="1"/>
            <a:r>
              <a:rPr lang="en-US" sz="2000" dirty="0" smtClean="0"/>
              <a:t>And we don’t know why!</a:t>
            </a:r>
            <a:endParaRPr lang="en-US" sz="2000" dirty="0" smtClean="0"/>
          </a:p>
          <a:p>
            <a:r>
              <a:rPr lang="en-US" sz="2400" dirty="0" smtClean="0"/>
              <a:t>27 moons</a:t>
            </a:r>
          </a:p>
          <a:p>
            <a:r>
              <a:rPr lang="en-US" sz="2400" dirty="0" smtClean="0"/>
              <a:t>Rings</a:t>
            </a:r>
          </a:p>
          <a:p>
            <a:r>
              <a:rPr lang="en-US" sz="2400" dirty="0" smtClean="0"/>
              <a:t>Space diamonds! </a:t>
            </a:r>
            <a:endParaRPr lang="en-US" sz="2400" dirty="0"/>
          </a:p>
        </p:txBody>
      </p:sp>
      <p:pic>
        <p:nvPicPr>
          <p:cNvPr id="6" name="Content Placeholder 5" descr="jan2008_uranu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371600"/>
            <a:ext cx="3490913" cy="46196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gases make up Uranus’s atmosphere?</a:t>
            </a:r>
            <a:endParaRPr lang="en-US" dirty="0" smtClean="0"/>
          </a:p>
          <a:p>
            <a:pPr lvl="1"/>
            <a:r>
              <a:rPr lang="en-US" dirty="0" smtClean="0"/>
              <a:t>Hydrogen, helium, and methane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what direction does the equator on Uranus run?</a:t>
            </a:r>
            <a:endParaRPr lang="en-US" dirty="0" smtClean="0"/>
          </a:p>
          <a:p>
            <a:pPr lvl="1"/>
            <a:r>
              <a:rPr lang="en-US" dirty="0" smtClean="0"/>
              <a:t>North to South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1609" y="3733800"/>
            <a:ext cx="6705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309" y="2057400"/>
            <a:ext cx="693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3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Neptune</a:t>
            </a:r>
            <a:endParaRPr lang="en-US" dirty="0"/>
          </a:p>
        </p:txBody>
      </p:sp>
      <p:pic>
        <p:nvPicPr>
          <p:cNvPr id="7" name="Content Placeholder 6" descr="neptune-planet-profile-101111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6400799" cy="5248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Neptune</a:t>
            </a:r>
            <a:endParaRPr lang="en-US" dirty="0"/>
          </a:p>
        </p:txBody>
      </p:sp>
      <p:pic>
        <p:nvPicPr>
          <p:cNvPr id="6" name="Content Placeholder 5" descr="neptune_generic_12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4574646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20440" cy="4983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planet from the sun</a:t>
            </a:r>
          </a:p>
          <a:p>
            <a:r>
              <a:rPr lang="en-US" sz="3600" dirty="0" smtClean="0"/>
              <a:t>Too far to see</a:t>
            </a:r>
          </a:p>
          <a:p>
            <a:r>
              <a:rPr lang="en-US" sz="3600" dirty="0" smtClean="0"/>
              <a:t>13 moons</a:t>
            </a:r>
          </a:p>
          <a:p>
            <a:r>
              <a:rPr lang="en-US" sz="3600" dirty="0" smtClean="0"/>
              <a:t>Bluish color</a:t>
            </a:r>
          </a:p>
          <a:p>
            <a:r>
              <a:rPr lang="en-US" sz="3600" dirty="0" smtClean="0"/>
              <a:t>Storms</a:t>
            </a:r>
          </a:p>
          <a:p>
            <a:r>
              <a:rPr lang="en-US" sz="3600" dirty="0" smtClean="0"/>
              <a:t>Bands of clouds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6248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http://www.youtube.com/watch?v=EmUvTH7sveg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effect do you think Neptune’s distance from Earth has on its temperature?</a:t>
            </a:r>
          </a:p>
          <a:p>
            <a:pPr lvl="1"/>
            <a:r>
              <a:rPr lang="en-US" sz="2400" dirty="0" smtClean="0"/>
              <a:t>Neptune’s temperature is very cold because it is so far from the sun.</a:t>
            </a:r>
          </a:p>
          <a:p>
            <a:r>
              <a:rPr lang="en-US" sz="2800" dirty="0" smtClean="0"/>
              <a:t>What gases make up Uranus’s atmosphere?</a:t>
            </a:r>
          </a:p>
          <a:p>
            <a:pPr lvl="1"/>
            <a:r>
              <a:rPr lang="en-US" sz="2400" dirty="0" smtClean="0"/>
              <a:t>Hydrogen, Helium, and Methane</a:t>
            </a:r>
          </a:p>
          <a:p>
            <a:r>
              <a:rPr lang="en-US" sz="2800" dirty="0" smtClean="0"/>
              <a:t>What record does Neptune’s moon, Triton, hold?</a:t>
            </a:r>
          </a:p>
          <a:p>
            <a:pPr lvl="1"/>
            <a:r>
              <a:rPr lang="en-US" sz="2400" dirty="0" smtClean="0"/>
              <a:t>Triton might be the coldest body in the solar system.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2971800"/>
            <a:ext cx="731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648200"/>
            <a:ext cx="510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6096000"/>
            <a:ext cx="693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http://www.kidsastronomy.com/saturn.htm</a:t>
            </a:r>
          </a:p>
          <a:p>
            <a:r>
              <a:rPr lang="en-US" dirty="0" smtClean="0"/>
              <a:t>http</a:t>
            </a:r>
            <a:r>
              <a:rPr lang="en-US" dirty="0"/>
              <a:t>://www.youtube.com/watch?v=MS9D9CzwPQU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Compare and contrast</a:t>
            </a:r>
            <a:br>
              <a:rPr lang="en-US" dirty="0" smtClean="0"/>
            </a:br>
            <a:r>
              <a:rPr lang="en-US" dirty="0" smtClean="0"/>
              <a:t>inner and outer planets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</a:t>
            </a:r>
            <a:r>
              <a:rPr lang="en-US" sz="3200" dirty="0" smtClean="0"/>
              <a:t>ave layers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Orbit the sun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Four of each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 clearly defined surfaces</a:t>
            </a:r>
          </a:p>
          <a:p>
            <a:r>
              <a:rPr lang="en-US" sz="3200" dirty="0" smtClean="0"/>
              <a:t>Only see the atmospheres</a:t>
            </a:r>
          </a:p>
          <a:p>
            <a:r>
              <a:rPr lang="en-US" sz="3200" dirty="0" smtClean="0"/>
              <a:t>Much larger</a:t>
            </a:r>
          </a:p>
          <a:p>
            <a:r>
              <a:rPr lang="en-US" sz="3200" dirty="0" smtClean="0"/>
              <a:t>Have rings</a:t>
            </a:r>
          </a:p>
          <a:p>
            <a:r>
              <a:rPr lang="en-US" sz="3200" dirty="0" smtClean="0"/>
              <a:t>Have moons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Outer Planets</a:t>
            </a:r>
            <a:endParaRPr lang="en-US" dirty="0"/>
          </a:p>
        </p:txBody>
      </p:sp>
      <p:pic>
        <p:nvPicPr>
          <p:cNvPr id="1026" name="Picture 2" descr="http://www.21stcentech.com/wp-content/uploads/2012/04/OuterPlane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5410200" cy="454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friend says that a person </a:t>
            </a:r>
            <a:r>
              <a:rPr lang="en-US" dirty="0" err="1" smtClean="0"/>
              <a:t>canNOT</a:t>
            </a:r>
            <a:r>
              <a:rPr lang="en-US" dirty="0" smtClean="0"/>
              <a:t> walk on the surface of Saturn.  Is she right? Explain</a:t>
            </a:r>
          </a:p>
          <a:p>
            <a:pPr lvl="1"/>
            <a:r>
              <a:rPr lang="en-US" dirty="0" smtClean="0"/>
              <a:t>Yes, she is right.  As an outer planet, Saturn has a gas surface unlike the rocky surface of the inner planets, like Earth.</a:t>
            </a:r>
          </a:p>
          <a:p>
            <a:r>
              <a:rPr lang="en-US" dirty="0" smtClean="0"/>
              <a:t>What effect does gravity have on the outer planets?</a:t>
            </a:r>
          </a:p>
          <a:p>
            <a:pPr lvl="1"/>
            <a:r>
              <a:rPr lang="en-US" dirty="0" smtClean="0"/>
              <a:t>Gravity keeps them in motion around the sun.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438400"/>
            <a:ext cx="7010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4495800"/>
            <a:ext cx="693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6488668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http://www.youtube.com/watch?v=s56pxa9lpvo</a:t>
            </a:r>
            <a:endParaRPr lang="en-US" dirty="0"/>
          </a:p>
        </p:txBody>
      </p:sp>
      <p:pic>
        <p:nvPicPr>
          <p:cNvPr id="2050" name="Picture 2" descr="http://4.bp.blogspot.com/--EVDpB2lSnY/UzXhTP3v4DI/AAAAAAAAE3c/qWKPpuXoIRg/s3200/Jupiter+pla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25187"/>
            <a:ext cx="5943600" cy="53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planet from the sun</a:t>
            </a:r>
          </a:p>
          <a:p>
            <a:r>
              <a:rPr lang="en-US" sz="3200" dirty="0" smtClean="0"/>
              <a:t>Largest in the solar system</a:t>
            </a:r>
          </a:p>
          <a:p>
            <a:r>
              <a:rPr lang="en-US" sz="3200" dirty="0" smtClean="0"/>
              <a:t>Made of hydrogen and helium that move in bands of color</a:t>
            </a:r>
          </a:p>
          <a:p>
            <a:r>
              <a:rPr lang="en-US" sz="3200" dirty="0" smtClean="0"/>
              <a:t>Fast Rotation</a:t>
            </a:r>
          </a:p>
          <a:p>
            <a:r>
              <a:rPr lang="en-US" sz="3200" dirty="0" smtClean="0"/>
              <a:t>Over 60 moons!</a:t>
            </a:r>
          </a:p>
          <a:p>
            <a:endParaRPr lang="en-US" dirty="0"/>
          </a:p>
        </p:txBody>
      </p:sp>
      <p:pic>
        <p:nvPicPr>
          <p:cNvPr id="7" name="Content Placeholder 6" descr="Jupi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0" y="881336"/>
            <a:ext cx="4267200" cy="49860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rotations does Jupiter make in 50 Earth days?</a:t>
            </a:r>
          </a:p>
          <a:p>
            <a:pPr lvl="1"/>
            <a:r>
              <a:rPr lang="en-US" dirty="0" smtClean="0"/>
              <a:t>50 X 2 Jupiter rotations = 100 Jupiter rotations</a:t>
            </a:r>
          </a:p>
          <a:p>
            <a:endParaRPr lang="en-US" dirty="0" smtClean="0"/>
          </a:p>
          <a:p>
            <a:r>
              <a:rPr lang="en-US" dirty="0" smtClean="0"/>
              <a:t>What are the main gases that make up Jupiter’s atmosphere?</a:t>
            </a:r>
          </a:p>
          <a:p>
            <a:pPr lvl="1"/>
            <a:r>
              <a:rPr lang="en-US" dirty="0" smtClean="0"/>
              <a:t>Hydrogen and helium</a:t>
            </a:r>
          </a:p>
          <a:p>
            <a:endParaRPr lang="en-US" dirty="0" smtClean="0"/>
          </a:p>
          <a:p>
            <a:r>
              <a:rPr lang="en-US" dirty="0" smtClean="0"/>
              <a:t>Would the length of a day on Jupiter be longer or shorter than a day on Earth?</a:t>
            </a:r>
          </a:p>
          <a:p>
            <a:pPr lvl="1"/>
            <a:r>
              <a:rPr lang="en-US" dirty="0" smtClean="0"/>
              <a:t>Shorter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438400"/>
            <a:ext cx="655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283" y="4267200"/>
            <a:ext cx="655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5943600"/>
            <a:ext cx="655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pic>
        <p:nvPicPr>
          <p:cNvPr id="7" name="Content Placeholder 6" descr="Saturn Plan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219200"/>
            <a:ext cx="6515100" cy="4886325"/>
          </a:xfrm>
        </p:spPr>
      </p:pic>
      <p:sp>
        <p:nvSpPr>
          <p:cNvPr id="2" name="Rectangle 1"/>
          <p:cNvSpPr/>
          <p:nvPr/>
        </p:nvSpPr>
        <p:spPr>
          <a:xfrm>
            <a:off x="685800" y="63246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https://www.youtube.com/watch?v=MS9D9CzwPQU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pic>
        <p:nvPicPr>
          <p:cNvPr id="5" name="Content Placeholder 4" descr="wn200904_fourmoons_8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4800600" cy="451712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352044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planet from the </a:t>
            </a:r>
            <a:r>
              <a:rPr lang="en-US" sz="2400" dirty="0" smtClean="0"/>
              <a:t>sun</a:t>
            </a:r>
            <a:endParaRPr lang="en-US" sz="2400" dirty="0" smtClean="0"/>
          </a:p>
          <a:p>
            <a:r>
              <a:rPr lang="en-US" sz="2400" dirty="0" smtClean="0"/>
              <a:t>Atmosphere contains mostly hydrogen and </a:t>
            </a:r>
            <a:r>
              <a:rPr lang="en-US" sz="2400" dirty="0" smtClean="0"/>
              <a:t>helium</a:t>
            </a:r>
          </a:p>
          <a:p>
            <a:r>
              <a:rPr lang="en-US" sz="2400" dirty="0" smtClean="0"/>
              <a:t>Low density</a:t>
            </a:r>
            <a:endParaRPr lang="en-US" sz="2400" dirty="0" smtClean="0"/>
          </a:p>
          <a:p>
            <a:r>
              <a:rPr lang="en-US" sz="2400" dirty="0" smtClean="0"/>
              <a:t>Best rings</a:t>
            </a:r>
            <a:r>
              <a:rPr lang="en-US" sz="2400" dirty="0" smtClean="0"/>
              <a:t>!</a:t>
            </a:r>
          </a:p>
          <a:p>
            <a:pPr lvl="1"/>
            <a:r>
              <a:rPr lang="en-US" sz="2000" dirty="0" smtClean="0"/>
              <a:t>Inner rings rotate faster than outer rings</a:t>
            </a:r>
            <a:endParaRPr lang="en-US" sz="2000" dirty="0" smtClean="0"/>
          </a:p>
          <a:p>
            <a:r>
              <a:rPr lang="en-US" sz="2400" dirty="0" smtClean="0"/>
              <a:t>Over 62 moons</a:t>
            </a:r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7170</TotalTime>
  <Words>435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What are the outer planets</vt:lpstr>
      <vt:lpstr>Compare and contrast inner and outer planets</vt:lpstr>
      <vt:lpstr>The Outer Planets</vt:lpstr>
      <vt:lpstr>Questions</vt:lpstr>
      <vt:lpstr>Jupiter</vt:lpstr>
      <vt:lpstr>Jupiter</vt:lpstr>
      <vt:lpstr>Questions</vt:lpstr>
      <vt:lpstr>Saturn</vt:lpstr>
      <vt:lpstr>Saturn</vt:lpstr>
      <vt:lpstr>Questions</vt:lpstr>
      <vt:lpstr>Uranus</vt:lpstr>
      <vt:lpstr>Uranus</vt:lpstr>
      <vt:lpstr>Questions</vt:lpstr>
      <vt:lpstr>Neptune</vt:lpstr>
      <vt:lpstr>Neptune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mburnett</dc:creator>
  <cp:lastModifiedBy>Megan Burnett</cp:lastModifiedBy>
  <cp:revision>106</cp:revision>
  <dcterms:created xsi:type="dcterms:W3CDTF">2013-02-04T12:34:35Z</dcterms:created>
  <dcterms:modified xsi:type="dcterms:W3CDTF">2016-02-18T19:17:32Z</dcterms:modified>
</cp:coreProperties>
</file>