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3BB671-3C99-4B23-BC57-C89BC3B6884A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476E8E-6C53-499B-B0E5-9AE89820E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ocialstudies/worldhistory/falloftheromanempir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lead to the end of one of the greatest civilizations in human history?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1727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http://www.brainpop.com/socialstudies/worldhistory/falloftheromanempire/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5754239"/>
              </p:ext>
            </p:extLst>
          </p:nvPr>
        </p:nvGraphicFramePr>
        <p:xfrm>
          <a:off x="457200" y="152400"/>
          <a:ext cx="8229600" cy="5596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8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Military Defeats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Economic Problems</a:t>
                      </a:r>
                      <a:endParaRPr lang="en-US" dirty="0"/>
                    </a:p>
                  </a:txBody>
                  <a:tcPr/>
                </a:tc>
              </a:tr>
              <a:tr h="11370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1137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1137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728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7283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9947933"/>
              </p:ext>
            </p:extLst>
          </p:nvPr>
        </p:nvGraphicFramePr>
        <p:xfrm>
          <a:off x="457200" y="152400"/>
          <a:ext cx="8229600" cy="6485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8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Military Defeats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Economic Problems</a:t>
                      </a:r>
                      <a:endParaRPr lang="en-US" dirty="0"/>
                    </a:p>
                  </a:txBody>
                  <a:tcPr/>
                </a:tc>
              </a:tr>
              <a:tr h="11370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Single all powerful rulers making</a:t>
                      </a:r>
                      <a:r>
                        <a:rPr lang="en-US" baseline="0" dirty="0" smtClean="0"/>
                        <a:t> mistakes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Soldiers fought</a:t>
                      </a:r>
                      <a:r>
                        <a:rPr lang="en-US" baseline="0" dirty="0" smtClean="0"/>
                        <a:t> each other when military generals were competing for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Emperors bribed soldiers</a:t>
                      </a:r>
                      <a:r>
                        <a:rPr lang="en-US" baseline="0" dirty="0" smtClean="0"/>
                        <a:t> for loyalty, using Rome’s money</a:t>
                      </a:r>
                      <a:endParaRPr lang="en-US" dirty="0"/>
                    </a:p>
                  </a:txBody>
                  <a:tcPr/>
                </a:tc>
              </a:tr>
              <a:tr h="11370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Only one person had power and they didn’t always</a:t>
                      </a:r>
                      <a:r>
                        <a:rPr lang="en-US" baseline="0" dirty="0" smtClean="0"/>
                        <a:t> make good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Left big gaps on</a:t>
                      </a:r>
                      <a:r>
                        <a:rPr lang="en-US" baseline="0" dirty="0" smtClean="0"/>
                        <a:t> Rome’s boarders. Invaders!!!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Made</a:t>
                      </a:r>
                      <a:r>
                        <a:rPr lang="en-US" baseline="0" dirty="0" smtClean="0"/>
                        <a:t> more money, causing all money to have less value</a:t>
                      </a:r>
                      <a:endParaRPr lang="en-US" dirty="0"/>
                    </a:p>
                  </a:txBody>
                  <a:tcPr/>
                </a:tc>
              </a:tr>
              <a:tr h="11370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It was difficult to fix</a:t>
                      </a:r>
                      <a:r>
                        <a:rPr lang="en-US" baseline="0" dirty="0" smtClean="0"/>
                        <a:t> previous ruler’s mistakes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Emperors liked to party! And used tax money to</a:t>
                      </a:r>
                      <a:r>
                        <a:rPr lang="en-US" baseline="0" dirty="0" smtClean="0"/>
                        <a:t> pay for luxuries</a:t>
                      </a:r>
                      <a:endParaRPr lang="en-US" dirty="0"/>
                    </a:p>
                  </a:txBody>
                  <a:tcPr/>
                </a:tc>
              </a:tr>
              <a:tr h="72832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No system for choosing new emperors,</a:t>
                      </a:r>
                      <a:r>
                        <a:rPr lang="en-US" baseline="0" dirty="0" smtClean="0"/>
                        <a:t> so they kept killing each other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Lead to food shortages </a:t>
                      </a:r>
                      <a:endParaRPr lang="en-US" dirty="0"/>
                    </a:p>
                  </a:txBody>
                  <a:tcPr/>
                </a:tc>
              </a:tr>
              <a:tr h="7283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Unemployment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06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238249"/>
          </a:xfrm>
        </p:spPr>
        <p:txBody>
          <a:bodyPr/>
          <a:lstStyle/>
          <a:p>
            <a:r>
              <a:rPr lang="en-US" dirty="0" smtClean="0"/>
              <a:t>Diocletian makes the split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explorethemed.com/Images/Maps/RomeDivided9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38249"/>
            <a:ext cx="8858250" cy="561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Constantine makes a new capital on the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known as the Byzantine Empire</a:t>
            </a: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 Constantinople</a:t>
            </a: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Christian emperor</a:t>
            </a:r>
          </a:p>
          <a:p>
            <a:endParaRPr lang="en-US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last for another 1000 years! Hooray!</a:t>
            </a:r>
            <a:endParaRPr lang="en-US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1.bp.blogspot.com/-n_T8ZuZ5BGg/TpXusDCoMMI/AAAAAAAAAAk/0ihKquepZbI/s320/jesus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124200" cy="436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4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Goodbye Rome! (Western)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many problems</a:t>
            </a: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Invaders take over</a:t>
            </a: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Roman empire is no more</a:t>
            </a:r>
            <a:endParaRPr lang="en-US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[fallofrome.jp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4495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</TotalTime>
  <Words>182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The End of Rome</vt:lpstr>
      <vt:lpstr>PowerPoint Presentation</vt:lpstr>
      <vt:lpstr>PowerPoint Presentation</vt:lpstr>
      <vt:lpstr>Diocletian makes the split </vt:lpstr>
      <vt:lpstr>Constantine makes a new capital on the East</vt:lpstr>
      <vt:lpstr>Goodbye Rome! (Western)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Rome</dc:title>
  <dc:creator>Megan Burnett</dc:creator>
  <cp:lastModifiedBy>Megan Burnett</cp:lastModifiedBy>
  <cp:revision>7</cp:revision>
  <dcterms:created xsi:type="dcterms:W3CDTF">2013-12-03T11:49:13Z</dcterms:created>
  <dcterms:modified xsi:type="dcterms:W3CDTF">2013-12-03T12:30:45Z</dcterms:modified>
</cp:coreProperties>
</file>