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13FB19A-0280-416D-B014-E7DD9F3FBC38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2D8EEB0-3CB2-4A6C-8843-FC325A2465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/>
              <a:t>In the Forest of S.T. Shrew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Shrew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995108" cy="35089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chef.bbci.co.uk/naturelibrary/images/ic/credit/640x395/c/co/common_shrew/common_shrew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84564"/>
            <a:ext cx="456814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sciencedaily.com/2014/06/140613161630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411737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1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Ground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xQSEhQUExQWFRUXFhUZFxcYFRcZGBcVFxoXFxgYFhoYHCggGBslHBcYIjEhJykrLi4uHR8zODMsNygtLisBCgoKDg0OGxAQGiwkHCUtLCwsLCwsLCwsLCwsLCwsLCwsLCwsLCwsLCwsLCwsLCwsLCwsLCwsLCwsLDcsNzcsLP/AABEIAPoAygMBIgACEQEDEQH/xAAcAAABBQEBAQAAAAAAAAAAAAAAAgMEBQYHAQj/xABEEAACAQIEAwYDBAgEAwkAAAABAhEAAwQSITEFQVEGEyJhcYEykaEUQrHBByNSYnKC0fAzkuHxJEOiFTRTc5OywsPS/8QAGQEAAwEBAQAAAAAAAAAAAAAAAAECAwQF/8QAIxEBAQACAgMAAgMBAQAAAAAAAAECESExAxJBMlEEImGBE//aAAwDAQACEQMRAD8A7jRRRQBRRRQBRRRQBRRRQBRRRQBRRRQBRRRQBXOe2l4HEAdGX6CujVz7t1ZAvLl0JIY+u1Zeb8VYfkznBF8V5+YLHXoBXOMffzYsPG90GduddPwt8FLzCAFlT7DeuV8YvZsQzcs4Ggrnx6bZcVvuP2WR5AJzgkTqJYb0ngKjNmZoIULrpzn8j9KseIuDhwxWQgTKZMzA38tRVJwzFnNJGzLrl2HlPvS+nOcXvbrGEWQsMHkktrELqIMannpUPsrgS7pcclhuvU8zrzmedRe2HEDfJCSEUlSWESTpAHp+NXfZe6lvLrEIZAkwQNSegouhjuLXiKM91EzAICjEiGOVCQw9TFaLiVxblo27fxR92VIEMANDqZArJ8WVbN/DAOC1wurDXTPsTzks1a3CWGDZCA2gDHYyeh22H408YnK9MX2e4RdsXbtoKIde8CkzsdGG/hiNTWgHEWXTuhpp8XT2pHD7ebEXmByxbMHUMMzHQmdgo5aUJxDDAAG6kga+CdeeubWjeiv9rt1eiiiu1iKKKKAKKKKAKKKKAKKKKAKKKKAKKKKAKw/a6yz4kDQAKNedbisL2yvquMsqSRKMflA/OsvL+J49s52hw/2XCuybu4n0O8etcmvtnvgkRr8Pyrr/AGptLcw0PIGdSNeQ10rk9uxGLQfDz+e1Yb502k426kyg2SYJhV22MR+G1ZLCY9+/YJa7xiDlJJCDQAk8iAZrZ8BQYyxibc92ltlVr0/CNWukDTkI35+VVF5rF5MuCc92vg+HSFn4WJlgWzMdBqSdq38filu8mWfks6I49wD7Utn7H474g31zgBiIJNsdPi+lPcGwRt3HLg2mhg2YEMWOwgiQKqGu3MJrZYi9cJS3BiDBJeeSqJJ9KtsDxA3kLvcz5ssuwGZwgVAfLMVzeU1Pn8eM6V4vJfp7imGC3cIWADC8IJbnqwLfzch0rQ2Lr/rc0OcpZmiM08p5A/Os3xG6+bCOw8C3gApIkSukb7b66z0q8a21uzeuiXZ00SQACg3n6+etZRd6Z3sWh7y7dJM3D94mFAObmduQ9KswloaZrYjSARA9Naq+Aa4NiTDG6onSYgsRrsI6f61TtwMuS5OreI+I7nWouWlTDb6IooorvcwooooAooooAooooAooooAooooAooooArIdscOBes3YmAyn0MVr6zPa+zmKa6wdPQis/L+Jztiu3DBktxIhx8h+NcxtPOJuX3+FfqxEKo/P/WusdqMEpsd5cYrbt6s0EnzAA3Y7DzNZZezzYi/Y7rDXLODZl8TayAMzs7cycp8tBWeGFuVtaXP+uob/AEicUuRg8BhRkZ8Lbe+qDKC1xQPHHQBt+oqz4RgEwOEVbjBcqlrjct5P9+lJyK+NxGJgGXKqf3U8Khf3RHz9KbulcVduG54rGFyu6f8AjXzrategiT7eddU4m3NebpT428968FK92Li+EH4reFjNDz8DXGhm55VUHeo3BT+tARswBYA7rkVjt/SoOKxtw3GvEFbrFyx6k/djkoG3tU/gnDmIBzMJ36AtLHXma4c8rlduvHGY46XeOcNfw86DvZ8M+EgGJHLb6Vp8bxAS6KJKL4jEZjE9TsfKsLxPCFrmGIMjP43WQcwmQJ/dmtM2GvLh8QXuEB0GUsZZUEkwV6gfhNR7H8U3A2LWbrAQv2hgAZ5CTy2kge/pVnh+LqFUEsDlG1to25aVVdnbL3rVu0plczMIYA5ojxesDrT9xbwJAR4BI0iNOnlU2NPbTu9FFFei4xRRRQBRRRQBRRRQBRRRQBRRRQBRRRQBWX7Qv4rkhiFUHwqWbKNTAGpJq+x+OSyhe4YG3mSdlA5k9KynajBtiArfaRh/CbgVrYYDu4OdzmGaJG5gE7TrSuPsW9Mlj+1ZxVhWwveIpFyxdsXFkOx/wyn787n1B5UrgnEcTh8HfXFs4Y3AttLnxLlUu5E/dOZBppvTPGcUBfOFxODJ71CLDqQGzNJN4C2crEmWI3neoHbHFnvrVotmFq1kBJmcikM3u6nXnFHUB7hqlwBzbQenWoPajiyWLn2OymUWx3lwjdrjjwyeZCkH3FafsxhxbRbz6GNJ+6sVyftPxkYjFXbo2djB6qAqKfkoPvU+W8aHinO6srqSe6dkLbi7m0mJInYmedWfZi0TcIDEnY66ZdZj/SqrHY7vktALqEgkcwPvD5b1pOzFoJ4iV1nfcCAVP1OtcdsdfOjvH8MW7kZ8h+0WwAFIzSQJnY8/mKsO1ty7ZU2bbZs0ScokCBIgAfdMa9KgcbOfF2pMqql8s6Lyn0OXQf1pniePv3LwDEKRMuNS8xMz5REVNp447VXfulu1bVcpTxHxELOyAkc/L+ta/Di9lXMyzAnUbxrTWC4Kbtt2VRJJadspGs+Z2q6s9nAFWchMCZVZmNZpybLKul0UUV6DlFFFFAFFFFAFFFFAFFFFAFFFFAFM4rErbRndgqKJZiYAA5mnWMb1zbiONbieMW0G/wCDtkXMq6d4E0DOTyLg5R0WelOTZW6SO1HF8t+098ZUIH2ZDu7NobhX7p1A12B86qu0eNkSx+LKo6ZEOd58i8E+SUx+kK6L/E8Db5W7dxyP5lj6rTfHW8LsfhAMj9pEBOUfxMCD1DCtZxNMbeTmJx3eRiCua5be73Y2IAt2ncAjX42C+pPSs72ksf8AG2hM/qrZJ8iQqz7KD707xC+9pMiwXUhROzXT+suk+RJvD1RfKqztNjwccqrrphrM8tEUk/NwPasr20jedq27vhl8J+yqzsdSAfoTXC8QIJEaCB+f513TtauXBFW6Cf5QWn5gVxPFtLGNvx5fjXP5Ly2wnDRcKwxFpGjMMxUDYwRJKn2rc8LCGwTlUMyAqpU/e/oOXpWZ4PZbuEJMBQWjc7H5QK0HCLmQKOWVZ1E6jQHpXO1tQzaa7eeTsmXwrCgA6D03PvVhj7Cs1rcaHM5Gh+GB/fSoNpyMS4LAkqCcpMdOXLUfWtDwxSQpdDqNA0akDTQT0qZNq3pKwF3uwVVxAIzlQYGikgciZ0q37+35fOqqxhCRlgKh8bwDmzCNjy2B9qeVZEhgJ8j/APmtMZWd5b+ivBXtdrDYr2vK9oMUUUUAUUUUAUUUUAUUVF4jiu7Qtz5etBW6ZbtnxRmLYdTktBSb13mRE92vtEn261B4Vbt2bQdVyPdUFgTMBdEHlodR1mkYrD5pztJaJnoNTm8zz96h8Yx6g+g/Dc1vJ6sLl7M9hbpvcSxN3laRLKjzJzfOaseIWA11VJOS1kLfvATcM+1hf89UvYRSwu3j/wA267geQMLr/FFWXEr/AHaXXGoIuEjqspaQe4R4qdnJyy/EcQz30XNDM8eju7f/ACW5/nWpuMw6/bHP3VvqP/TCqfqhrPYbFAYyxmMhb1sseUI6gn/oY+jitC1pmUN95iWjzclvxNZNP1D/AGo4rcxmeygyrLDfUkRm9thWIOFIud394aEeu9a7A4FxcJbcAx6sNfeqn7O/2tm0BEQWkg6b6a864Pa3l23GY3UaPCQi3NQfECDy1Cj8jU+3dKk3c0QCY0IzRuR+FVbZmbOryoIDKBElYnflrVn4O5JuNBLGeQKjp9KW9ROlZwgFsRfuN4sihdABLE5j7da3HBT4V8MEBp1kRptz5n6Vi+yjQbzFc2dy2WT/AIZlRr1gGthhMabagLaKDRhGWGJkkSfx508bOFZ76TbGOZwyrbVQIJMmSMxUZhGhP9akLxBgIyAfKoN1wjpcHha4ZKggCQpYa7RvoDz+bP2JDqzCTqf1pGp30jSrZOiA0qmFanFau6xznKKSDXtSoqivK9oMUUUUAUUUUAm44AJOwrMcVx2cz02HTzNe8a7RWi/dK6sR8QBGh2+lUeLxY6yK38eOuaw8mW+EbHYmAY1M69OfOs9xRc4KBgLjqwU8iToJq2vAtqT6Cs72huG2e+kHuUdsv70eGfenknFacGsixZC80SIHPLqfm0VC7UXjaw50nxWh/LYBc/8AUSPevezGLa9hrRczcyqbnXJm8JPkcsVT9vMSSLSA8mY9ZLBhWWV4aScspwNc+IGbUQQff9X+JB966UtkdDFYTsThpxCggwdfWNY+eU+1dWFgQIAn8P71rOVdijvAqddJHTaq58G10N3RGeCSTpC8iPkauOLkrPkD7nlVLw4MrMZPiyqDp05DfckVx+Sarpxu9GuHW1t2ILgEswzHbMY3HoDUriAt3QqI2p+MAjYTM+o/Onm4UAgzZST8TAftbgchUDg2BtpezoIUJcV5BiTlj8x71nf1Wk72b7NWWe5eZZVUyjKZMhSW3jQQdvKtxYuI5zlgABKkmdACNOsyDWW/7Wa1fQLlYOADp4SB4dNNdDt1q2F5C1mNcoc7cpAqsU581d2Xt3liDNu44JOmZgCJXSdjUIi2Odv/ACj+tecFxlyw943bb5bl4lRAjSfECTz0IqKeCM3iyAzrMnWdaq1LqCtTqmoavTytXoOfSUppQNRw1OBqWiPV7NNhqUDS0eyq9pINezSD2st+kXtAcFgndf8AEfwW/Itu3sJPyrR4rErbRnchVVSzE8gBJNfOPbvtS2OxDOZFtfDaXovU+Z3P+lVjN1OeWoylzGuj5gxHXz6z1rpPZvjqX7e/whZJgSx/2rmWMw1wA+EkdYkSfMVE4dxBrTggkAHbcfLaaveqyk3Ha7l468vP+lUHH7XeIbcnxmN+XM/KRSsDxDvbav1HP86RiJKmCJOg8p/0iq7Iz2HfvcRjI0m13NseVogk/X61U9pMSz33yqfCQs+ajbrEz9KmXMR9mR2TTKmVIGsn+rEfIVH4hjc7XgYLW1w4zxqGYQwnzOWfSsrGsqf2MtxiX1+G2oJ85cz8itb+wZ/vlWB7CW8wu3OrBR9D+BUe1bHveQ965/Jnprhjt52gxNu1bLOYnykx5Cs7wW53gkFoBJBMAgfsgjrUPtLea+50YKDl23A6T1NSeBXDakMQVjTrzEH51z5ZezaY6S7feONR4RyB1adYnlFLwyBUYDxBidOpWdSPM6UjCSAFAbQz5SOvsfpT+cEuFMQ/hMSAoP8AvU/6e+NKXjWILYiwH3O8gDLJMCBzEj5ir7B4bUk66CNTOm8jkSZ+VZLEXM+LUkkiTJMkgTGo9PyrpXCMO/dAplgFZPh8UnxAexj2p4HlwewWGzDM66a5dd9Bl0O4Bnn1q3t4e1Am3JgSY3PM71G4UQ2YALkt3HGeNTDRttEc516CNbFcaIEE+4A+nKrlRUpXp1blQVuU6j12bYp6PTqvUJHpxblVskwNSw1RVenVamSQDTOPx1uxba5dcIi7k/3qfKh7wVSzGAASSdgBqSfYVwHt92xfG3iFMWVJFpdpG2dvMx7CjW026Tu3/b65jCbVqbeHnbZrkc36D9351zxcM9x8qAux2VQSa0fZTsze4g/hlLIMNdI+YQcz+FdW4R2fwmDIW2gN3KQXOrZfvMTsPSnbIiS1adlezlsYC1avW0zG34wABqwM7bnXeuf9uP0V2QrXLDZHEmDMHy8q6jbxmVRBkHnUbHuLikHY1n7NPVw3gF39WEMAqSGBOoZdCCDsdKsWubE+dMcUwC2cS4BjMxJUHTMSTJE6U1cxGv58q1l4Z2GuLuNC3w2wbhHVx8APufpVTatXGsmAWu33zMOeVdR6fFPuOlSMQpvOtoSc7S3LwrsPckVZ9m2Jx9/paRrQjq5AJ+St9KyyrTGNPwHA9xZt2xvHi/iOp+tRu0vFvs6aTJ0kCSB1q3mNelYztfezKDMeMCOogk/hXJcd10S6HjuJnYswK5gTpAGo0O1W2BuoLLAk5onXbnr/AH0qjv4/uQiHUNbQxzAIE/nS8JavXUDr3cKZAIYSAd518+R51Ew0u57rVYAsCijY2wZM6NJ8qf4a+V3UQGzEywhcpad/Q71W4Hi36wW7y90yoSw0IMiVKEaQfpBqwvLItuVLIwBJGkg+ED26VN4Hag4haU41MuxEM0SJWSYn+KtjgsfZWz9lV/gDM/oW1CxqTBO/lFY3tKO7xFo8kENrBgx+YrTdnMOgyXbsIzQswddyJ9wB/vRirKNDhraZMlolVUTB8OZRsRHPQf6VnmF2fivj0v6e2laO1cVwzKZykhCqkaZiSDymRrpvURXdhmUJlOo/wtjqN2mrs2iVdq1Oo1RlanA1djBMR6dV6ho1Oq1MJatTyvUNWp1Wp7DHfpj44cPgggMG++Q/wBSzfOAKxXZHskr4cviGEYhFKxqy25DAg8ifKnP0vXbuMxVrD20IFsNqWWCW3aAdICnQ6mNBWjwVhLNu3aVsyIirJ3OUUsstJ9do/af9IVjh2TDWLc5LY0EAKPur5kxJP9a09i2GVWYCXVWM+Yn89qyjdksLiL4xF0ZnWD8RCnKZGYferTX8SDtqOo0/GouUPSTjDCzOiimjjpWoN3F+EjXX+5qD9pjQGai1UjKdozN4nL79d/PaqDHjwzp5g7Vddos2bNlMddD9JrJcYxfgjf8Av61vLwys5SbfFO5m8RDRoP4dAPc/Sa0PYbhbLb725Oe4S5neW5n++dUHZjs+2KZHf/ASND99l5R01/KuiXroUBV3O1Y+TP41wxRuJYoKMvMkADzOg+tZbtzZ7sYdNM2V2aOpIA36a1qOIYXu0ZmE5YYt0IIIA96pO3ePtXMgU5rlseIgfDbMb/MVlLy0s1GcsX89wu+pCgAAchCj6VbcGwxzOBJDL/lGzR0mqnOJWIg7kaTO/pWj4XZ8IeSQFiZMkgn8qzvNXrUMYK3nviRBlQsajSNNeWnzNaxbS2x4mIyhAANfGQNPPWdKh4WygYXMpzZvCDyBA1j1zCpzW9e8Yg+LMyxEHUKfbWlYNo3FsDbu2szsiwo0OjkiWDT0kj6inezF8YjDpJMEgbzlaTB01Jnasvi+JTYvMQWzNcCAhiAFMCDEeGr3sUFtWQxYBC0nQSB6E9Z+lEit8crXiWNu4Z7iM+W27lQyjKRcbUkGDGxJ9DTdtywBnDmQDJtAkzzJnX1qJ2rwpvXWe1LwVbKdyGtyZHIjNVCeOFPD3hGXSJGkaR8NRtpMeNupq1OBqjqacU13xxpCGnkNR0NOqauJLxWMS0he46ooBJLEDbXnuaxmN7b3Lz93g7bMNfHB18wRt7Sak4rsg2Ku95jMQ1xQfDZtjJbUdCZLN66VpMBgrdhQtpFQdAPxO5py6KzbEcM7HXixuto76kkwRPQamdath2MbU97J8y1asPSg9TlJl2qXXTIjgd+2NEzfwkfnrTF1bijW3cEfusfyrcK1OK1Z/wDlFe7m73HY7N/lP9Kbsoxb4WP8prpygbwKcU0Tw/6Pdzm7w9rix3bwRuEP9KzV39HRe7mKXivQI34gaD0ruCtTimrnjv7T7T9OYY7gN3CYR7mVUCL4U57aaDQCsTg794M9wtmY2xpyEkTA5V3DtfZD4O8DtkP0FcGwrNlYifg5dARXN58fXKSN/HzjWy7UMfshjcoJHrqazHHL1p1Fu2oN58isytpCx4WIMEk/hVv2rxX/AAaPGrqF+Y1IpFrs2LdpL1l/GIMNs2bQqT+BpY9lemTOEMISCIbKdOYP10NbSzZIVYgLyg6+evpVLiCz3LYK92M08v8Abce9aNVCi2I3zz8t/WBUfVXpNucMgiGGgBCsxkgSRtuOdVXbDGPbw7Ov3ljnpoIJkaGS1WFhWEsJJZAojkBMjy1mqXt7K4fKCMpNvNv+7zPrtVJiB3QsYDJOZriZmMiczLqAT7jTpWhscONnCIWAzZJKgiYaIDSNTpt0qDbw4fDonwjU7ee/TpV5be7ePiC5Qo1HUBQBM7RPLrSVWf4niTZVmJhp1AaPiMGRPM1Wjhbv4sxGbWIOk61ccawP/EBHGgZGcfttGYZug/pUS9euZj413PJevpWd38b4ak5dFSnBSEFLAr0I4KdU06pplaWppwjwNezSBSqYeg0oGkUCgHkNPKajrTqmgH1NOA0wppammEhTT6VGQ08jVUKovaBQ2Gug7FG/CvnjhFzuzfDbZGg+hr6A7T3Ywt0xPhOlfPy63HJ20Eeprk/kXmN/DOFx2ruMbGGt7TaDH0jU+mlaMW5w1tRoAqz66EU3xPAZra+AFsqpm/ZVtIFWWJKW7ag6QQBzzeXtWMXbxpiO010KzxqwCrMjSenmKuuC3HOHUO/ihAWifDE6ecQPnVP2ww+a5mAAzBfEOpP+taDhtrJbVDJhVEcm9fTz60F8WGCwvd5Uk6alp1CnwgajQzOlZn9Id8G2YOsxPXUa777VrLV4HUaquklokdfPY1ge2mPt3FNu2cwDiWAAEmGOUjlINMpK1auUseDciCvMyIJA1mp2BL5ZIX4RlifF5ekwKhcJAFuxIOytvyIjUk7bGP6VcYi7lAzgEAaIdF6mOu39xS+HrkjimJGl1beZmIZZMlkgKs6aAkyPQ1XIykAkKDGok6HmNqZKFLKMHJY5IiDsgP8AKFJkVH7tzr3sTrGSs7LOm01W6UU4BSQKcWvRjhAFLUUKKWBTAFLApMUsUARRFe16BQAKUpoivKAeWlimFan1pg4pp5DUcU6ppwlX2xu5cK9cKw1gubh6MDPLTYV3DtrZL4O4AYMfka4pwkMqMhBg3V1rl/kfl/xv4emwu4lltopOjugJ6TH0qdjbWZlBgKIg686p+KWi72EEkZwTr0ir/iIhlnRQefOAdPrWOK8+2S7X2mLIANguvLY/XarnBAZLalZEjN/CTrB5869xtrMhe4QPE+kTKCdQeWg386Ybii2rOZUBWF7uTvO5BHrMUfU74V/aDjeRjYsFGiUYtMhSQMqwRyOp2g/LJ3MOr3gluYJE/sjlA9z8qd7S2yzq+gN4FjA5AxHzqZ2c4flYMdpmDJOm229Lf1pJ8bS3bREQO3wKin4QBzA6a1E4thO+hp1zBSVIOkE7x/FrSuKcOS/eC7DISDtoumo96lYLDQVAAUAwzTIAgqPWhPXJ17OXIp2DBVB0AZgIGm51HOtIpw6AJnIy+HTL93T9k9Ko8feWQ0n9UVef2mWQB5Tr1o/7Tst4jbSTqfEdzr0pW6FvDSBacUV6opxVr0HM8ApQFKC0sLT0WyAtKy04BSgKehszlpYWlFa9Ao0NkxSGFPRSGFANrUhDTMU4hoB8Cva8WlUyVHa0n7LcC7kafWuPcMuEZbbTmN5fpXZO0V4Lak7amuW4h1JS8BE3N/pXJ/I7dHhvGmgweHHeydleSPlFSuKXx3inRgJIEc4P5mo9mRPMkiANyTtNHFr4Cwnx6DXkTJrKdHl2gcRF26e6TRYl+Ukmcs9IjaouN4S7BFlRaVWMQZkBZ9dvrWgwODjxPqx8RE6zH0GppdnDs5YPoFyARr8efNHvG9Gilc8tcLa637WXSfnWo4dhcsADWY5RIIHvzp/E4Y2hcYaBVYnTmJyn5A/WnsHgG/Vk/AkELGraSD8xUWNfbhX3MSGx1pSCMqPMxsIAj3Jq37nu1dmhtR4Z0IExm6DaarbNhvtxZxBC3DsdV8IEe8/KrCzpcnKWkqfTXYj3+nyqJvRm3ZBzBp+EFjtqWzSo5wT5U3d4XqYttEmPC21Tr/E7VsOb7AGCltTAZ3DRoDuY+mtas2vMfIUdpvEeKKcQUlRTyCvQjnegUoCvQK9AplsAUoCgUsU9EbivQKXFAFGiIivGWnSKSRRozOWvQKWRRFIbLWlim5pSmmFR2sss1g5eU/KK5bftn7OhYHS8B7TrXW+Pf4LRXLcehFtLeuUXR9da5P5Gtt/E1OAuZk8IMicx00JA18qg4uwPjY6jl1gxMdd6sOGYhe6ZQpGhzannoB5VXNjIBbYLCmRqI8PPfU1lOml7Kw3GwMUqKQ4KHXo0N89qtcQCp0YfEpJ1kaAcukGsbhsA5xNy+GyZVOXbYlgJ8zWy4dgu5w4Dtndpa40QSwlo8oGg8oqZsWRn+2GJIsnKdGiYmYAYkH9kSfpV7w9CtlXuQSQk8wo2301rIYjBm4t0sdwzEASIAETrpvV/wC+HRIkjLMTGqhhHsZ2o+i/iaF0nGEj4UtMeehJWZ6mNPatBhEV8M5WC3hIIB5jQmNdOlVHELrMbuXKMgWRvp10HQzVlgwq4dvCCoUNIHiJOpH13/pRvU0d/ar7X8LD2ku+GbTKFaZnq2usHQitcnGMOAB3qafvCsFxd2xFrwkiGCkAT94MWlthGlVK4G4ABC6ac+VTvSpPacuroKfQU2tOrXpuEoCvQK9Fe0w8ilgV5ShVJeEV6BXpoFAeRXhFLpJoBBFJpTUk1KnlKBpBpQpBA49ei0RzNc87+WIKyO+SJHka2vas+Bfesha+5/wCav4GuPz3+8dPhn9a0jOBbECYM7fsgwDWW41auG0qKTNxxm/hBzQPpV7/y39bn/tqs4z/3jCDlD/ilZ3peHZ/g/DVVXdyzSYCnUQmwA6afjVtjcQqqQwAkhOh8SSCAPOZ9aRYH6p/W99JionFjL2QdRlfT0URReIU5qLdUfZn8JEq2ZzEkyPy/CovZK+VwdkhCxDkSBqfinXadTVr2oMYa+BoMzafy1C7MmOGWyND3r6/zRROx8e46+BLKdXIDIRrqNQfaDWhwwGTRSVIPxayASJI6x06VUceUfabOn30/+urjiDEXsNBj/G29Kn6d6ROH4XKTI8Km2SnlESRvtHrUh8OCScs+etM33IxV8AkfqWO/MF4PtAqRwpibFonUm2hJO5OUb0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s://encrypted-tbn0.gstatic.com/images?q=tbn:ANd9GcT3VuY4eMF1-ZBdPDQpjFd3lTRP-iX3VB4Fi2etyjV3vPshjQwf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66426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MTEhUUExQWFhQXGBgaGBgYGBcdHRsaGxgcHRwYHRoeHCggHxwlHRcXIjEiJSkrLi4uHB8zODMsNygtLiwBCgoKDg0OGxAQGywkICQsLDQsLCwsLCwsLCwsLCwsLCwsLCwsLCwsNCwsLCwsLCwsLCwsLCwsLCwsLCwsLCwsLP/AABEIAJgBTAMBIgACEQEDEQH/xAAbAAACAgMBAAAAAAAAAAAAAAAEBQMGAAECB//EADoQAAIBAwMDAgQEBQMEAgMAAAECEQADIQQSMQVBUSJhBhNxgTKRobEjQlLB0QcU8BVi4fEzghZDcv/EABkBAAMBAQEAAAAAAAAAAAAAAAECAwAEBf/EACQRAAIDAAICAgMAAwAAAAAAAAABAhEhEjEDQVFhEyJxBDKR/9oADAMBAAIRAxEAPwC6WbdpSVaB4pF1BUk+rE4qbqWma4oAmTwaVXOj3QwUme81FKuyjdhVxrTJtu8dppOnSRbuG4iSO0imBsF2AbhTT+/qla3sUCAKMXXQHpRzbvXLkuDt8VYrThYAWDTLp/Qrl1d/4VrR0H8SCc1nfsK+gF1uTkYNS/8ASVncvPerEvTeJND9UZbNslRP0pbCI7dgrcDOBsHajuq6tXWFQR9Kgt6suslTXJvQPwmk2w4S6S56QFEewo06Nl9bZmlEtv3IcDkUfe+JVQbLhE0zVguiHV3HU7u1SWOuqRk0NqfiWwLcuRtnaTBMHwYE1V9X1bSsSQWH1BX96rGEqqhXJFrPW7QnfXGj1S3mG3Cg1VNPpbeoJ+UXZwCYBHA8mYHj7irJoVsWCibv4rAeggyDEmfpn8q0/HKKujKSeWPOsDaAAaD0d9AYJk1E+oUtDNLeIOPvxUeu0qtG0gHHeoPsdE2tZQ2Rg1L/ANadLZRbcjtUljTKAPmOGApn/sVaChAFMApS9cdWK3bUTxipbXUkUbUSWPaKZ61SWYOoGzkkgULplt/MDKK0sdBQsXq53hWTa0+KstoW8G4RQnVem/MMqIjvSlNApI+ZcJg8VnJOgJPSyavS7yDbjbQb3ApIP4q2LmyAjGs1di9bBuKoYGncl6F4sHZWuAqRiienaBbY3RMUFY6iFOWG49qM0/XFtsFuxnig06thjV4bGoZ2j8IouzpRJJYCKn1mrtbJUAmk+r6gNn4cmgkNJcexv0vVWyxUvNTXNSquVmqQLqgbgCHqPS371x5BMDuaLTFwv5ukigLmTU3RB8xCSeKH/wB2pubOMxNDkDidPdxAqC00zJiK66uBZI7g+KwOCsxg1QWg3TZIiuOr3yCIWaDS9GQYFR67qHyfU8EMIxQv0gpfINq+rkwAg55qtdW11kt/Gt/+RTa5fZ1lLZA8mhLugV8Xlg9jTqdPTcbWA2gOiaCowvIqw6Xq+iK8KIxwO1DdJ0GmRNsBjM/X2ppe0FhjKqAO4xzQc6BxFl3rwcgW+1HPriwj+Y96g6Ylm2pxJro6sTO2ozlaKRjQK14KYiS1SaS98n8XBNB6vqSK8sMCgtX1Zb0BQTnmDVYRTjbElLaPQNR19RpwVqu6PVFnDtMTQfTtHcu+kfhFNb1kooDCIqcvljIsD6tQPtQer1ANuTHP5nxQV3UBgNgJjmqh1r4hYOQjEQSBH0gmmhBzlXoDlxVljtM12ApCgzuiJUAfzZwMgT5pT1N1ssu/+I7H0KJO48YAiQPyrvpWpLW2Kpt9LgNLEu0g+o/zEBh2jihSyjXXpMsqoBMfh2gjb475816MYKKw5nJyYAtjVk90GIVGm4T2kwVEZxn61L1vptu8Awe4rAYwCCQRBYRP5Gm+pcbSZx/zE/Y0puMSsrwBk/cfrJpuMReTNdO6QF1C72OxluMM/iKlRJA92b9au2j6aGWZAUeao+l1wF+xccnh0jBEEfoZUY+tOdZry7QCQnAWQo98wc/QGuH/ACZfudPiWEvVdJYYndtET6xII8ncuRSK51JbYFgD5pLlkuqp+aIER6RDA+Z4Mx5P0/UdNcuEWypukAOqhyAOCZgLHH60do7MMfUvylgIoAAURlSTHjiMAVGPlnHLHcYy0Gs6rVwvpUqP5bq7S2RncDMgeR2o2+GeC627Y4gY/PiTzQOsugBiAysVbaYJOACDthgPac8+miU0NskI5Z2VPVuypzOTwTOMeansnY2I2tncNrLtnIIhhgiD4+3san0mpuW5HzAyjlhIIOScZgcY7UPrLm1V2sQQpIVASCJAjBAmfNB6a/LXGBdgWYSFwsbRE/fj6/Sg4phsM1aFourddpA9KsOx7j78YqfT3kYABXRv5gfPjx+RpV0zVWWJGna2MyVAhjH4scRjt9/NHa/Xm0u945EweB3aO5Hj/NBx9oN+h5oUPnHvWtT0u1liQKQ9N6i7bocRO5VIIaYAKlTBBH7EfUw3tHrLqNeCMba/jWRK/ac/amgrlosnSwsGh+WEY8x3o3pnxBb2wwkcVUNH8QrbHy2ABbAnz70tXq7pcAYACeIq8fE56ibmo9l26103TXSLqrxzFQ3fhyzqbchoYcUvv6+6VG1AwI9WwHHvj2pU1+Gj5jDxBwRT/j8ke1YvOL6JV6HdV4F3jHNOf+gXAFZ3BHih9NZ37fVIP8wP70drNb8shHMr/VNRrSl4NW6KpthwBxQest2xbxA+lSdP1CA4uEoRxNSabR22uMCTtrKkbsSfIZBNtmAY8UWdOIIT8UZnzRuv0gRlKnA4pV1DW3VuKzKFQ/zUVoHhptM5I3Ege9L7+ua221sr2ofqnXWuP8tJY9tuad6fSYQ30iPNM6SAnoN/vbbRP4Ryakv/AA4Lw3rcJHIE4plc6RZKFhkMOKE+HbP+1LbmOwnE9vahGlrNLegax1AWwUfBXt5pb1XqgcBY74+lF/FfULLtKrJHel1gq5QkTmrLxJptMX8juibTG2rAEwD3ptY0xYSJg8UT1ixaNlfSCQIgDOa66for3y1gwvb6VzPSqE/SGRmIzPeaPt9Ka+SAYAqBeluxMAqfNFdPvPZiM+SaZJXQrlejTSfCunSNw3HvOacabpVkLC21A+gpanVQ0AkAk050i454qiwRi23bt22O1YY+1D9Ruq7rbj1Gnt0rOIPvVV+JeprZZWI+4pJjRDevaVNPprlxTBVSfvGP1ivI9DYN1nK8gEyQTBkARxmYGcCSe1WL4i+Irl626QQhWc9+4/aqx0nqAtu0HYChWeYPIJHfj8zVf8fE2L5ew61r/l7CrTIkjPpMn0nETxWuu6osRftx8xR6l/rUdj7icR/ikXzcbhk1p+oQxJ88DiutsgkOU6qbotm2SST6QBLbvBjn+9MNoaZ9JXkNyP8A159qrWi6ydOWuWlRSJKuRJBP8s+DkR7nImaB6h1y5rGDXGUICd6riT2P3nA7bcyc0OdMbjY31fWVa9btK4ayh3AgfifMmY4gkD71YbtpbgC73UhpJVgBtggiOcmP1GKpOgVSwuW/Ttu7QXyNp/mOMxI7VaNNcARdiFf6twzJHg8D2ri86aabL+Pob6GwlsEJ6SQZzz74GT/zNEau+xBKsuQRJXKTHAjM+CRzQ1rVbgJEbUEQnJJHMclpJn6CMVhVmtmGHqklbgMwcquD6SBAiO3FQ7ZQYdJuW70WluS5C7rmAXxzjvCxHtmhn6jsvPYLIgViqk8HbIAWeTA9iM+JoDS6K4C2F3ZnbjaIBBLCDunuZPGOa5u32t2wws7ywKsCVG487xLSTyc55mKNAsetBiZcwRkwIMcxAj6zH1rWoVA6/IVraKuQSxkmZmeYkR98cUtsO7kE2VQ4mSJiGwQDk5EeYPtXL6/ax2pt/wC1lgn1dhyTycST+w+gnGi6Rb+YL3qV5fco/mkmDg+P+CKPt6UFHLQdxE5IiMHEkScfTz3rnQJtL7yV3Z3YM+4P07ECI9qHvs+8zt2EyrF8k4IGzgGF3T57YoPTITnqSWLqqUZlLQF3HJXIEsYGYJ8gEU4f4z1JUpasC2SfV6rIkECI2jIIkcmkeuWywNob9wh3KxwWxtxzCyRnBORFF6Y21ufLViwKjawJmP6c9/b61Vvg6SQtctbK91fqFgl/nWbwvkYIdShE+MEYnNb6b1exG171xQB6fmWy8f8AbuT1x9yPaofjbQRN1R4DCDg+faap4eumPktWSlGmew6PqVsW026nSvIMp8wq4knMRB7YAHv3NS6nTKW9ALDOYkH3BBII95ryAXIGYo/Q9SvIIW9cRSOAzDH0mI4qsfI/ZNwPSgWQ+mQMSDg58U+6T8i+uy4xVvB/tXmXT/iU7grwynBLHIHEycAd6s6GMcGcn3AJweD5/WhKEfJ12FScS3HRrZwhkA0b/wBTYmNsQOar/TdeCVFw4PB/zTiyfbHmuLyxlF0y8Gmic6G84LEe4pNqNQ9/+FcH4KMPUdSr7P8A9Xn2qVxuYFV9P8xHmlTGaO+ltplAayg+Yv4sUb13qyahQiqS3f2pU1j5LFreAxyPelfVNReVZtj1TVE6tCV7Cl62Fm0ZRwMA0ufqL+pbknHI4pcnSL95vmOfV/arP07QBVCuZJ+9CU0aMWLbVpEtiQW3SM+e1N/hvorIDcvAEE+kDtVlPSLbWggxjmgdP0y9ZO0NvT35Fbk6pBpWSafTB2LYB4FF23KenmKhuF0IG2PeaHuIxM7qVRC9AeqdbZVZiBj9aSdG6p/uA2/0meKZ3dFtaWziuNR08bcQGjFC/Zq9HfTdCozumDiaf6nqttEAZwDHmvP7B1rE2tqqP6prOo/C16AzX8+BVPQg5u/ELNc+Xbn2NF79pBvw4FVnQ9Da2wdbjHtmrb0LpA3b3kz2P70l7g6WaVT4w1NtiCgAEZ7c4qjPeAUzndB/cf3ma9N/1S6cqC0yCFYMp+ogj9zXj1y6Q0E98HzHH3iurxYiMtYYjEyPb/n/AKrd4bQO53Zx+XqnMwe2Kjt6kQQQST4+oPn2/wCYgTW6/aDJ9ZGACJHkt7/WqNi0CdW1hPoB45jzOB9v3oM2sjaeQD+mRUQFT23IAEd+e9Sbt6OWfTIFtYX0LBbngRJ+1PNJukPcPqZSVJbs2cFjnC9zj8pU9A6wgtvauTtZZ9MAkyPTvILBTJMYB4kTho/VrlwBUtjasIsqvI7EzAPfJ7mt5I8+jRdBTWmYbdt1Bni4MkiP6if17/WitC4tel2dycbYBMRMwMA5ERHekdzW6hmVnkIWEnPnJx2yf/M1BZ6knzCLjMQVYFokAzI2gcjgH/7f9poR8UV2/wDgXN+i3anUqH2swBUgm2SS84KkqT/3eT27VvWC7cZbedpbLbgpURwfT6gQeKpek111lQY3q3pcgEkEfg9UjaIJjt2iTTfRX7r4vr7JDwYgT6RjsTxPNRnFLodNvseMbNiQHZwoG+CVgsMsWAkGIx3OaA12kdlHyGVVECCknYxIknkkDuOTgEzSy9sDBVcEhsGdzbshgAoksAftPvltptayMfxCBI3owMQYIByFOQJg47c0lUhrGXSUuLaUArd2HBdngYGZgN3JjPbOa1eO/dOwNMOF4HEYOQOOPelrEsvquEb/AFlWUGBPDBZBIPZYPv47s3nnLJbAZhO4HeYEkAAEECADMTI7UoTLPTSLruXHqEACRGTjzEHk8jOagu6MCyhtyChMYaZGNufqvfuKmtLug/NRrm7b8vAZlAwwicgETMAw2MQIvnbrj22AcoyBjkGRIzuiQsk57fq38FBuq2F1dkBbh3Lh5EEGZM5yYBrz/U9NdTAUkSwkd4MdvaK9P1dh3ZTaALfzARuyYJJnkEYkczVO+Jv9xagtJVwdxgjdBMEjtAMfnNP43ToElliPS2whl+QRHkQc4OPzqK9dxjj9fvUV3UluTXNqy7/hVm+gJrosmSWXHckfQA/3qxdH60bS7Fbcm6VlcqYiR4Bxj2/NLqOkX7ShrlsqCJBMcHg81FbxTJtAenp2h6ql1AQoSH3MZEjjcAD25MZppp+rw91AT8sv6ZjGBnGO9eSaPXBGzO08x+4q36Lqdh7Oy3uDITuJEFixwQJwIx9jT/rNUxNjqPU9CBcQb32r796aafSWoCo+JzFUP4V6mr/wbmQcIe4PiKe9J0j2bzyxKkYmuGUeMmjoTtWNviZbCKpDQfNVm/ad3AG5pEiKdanUoQUuLv8AGP1rrTEgenHgd4peQaO9PZ9GxVIbya4saQrcljPg1yOoNmVNbVyfpjihy9MNFqRgFEUKdaJKHmgF6iqhRWr147dwWTNMn6BRB1jRtcjbcK/Q0UlogRzWunPIkpGOKNDHxRMV3Q68taJeNzHHsKk1tkFR6/VFJbvS71tZ3gJ4713d1qqFEkyInxWdNYBYHaXQAAF3IJ7zUty/a2kKdz+TUZXesDPiaH1uhi3twseOaVfAWjG1ghcd4xTbp/V8lWIG3zSK62y2qqck4PvS/rNr5gB3bTGY71ppp4GLtBnxl8SpfHyUG4KCZ+xH968m16xn85r07pfw1utMcg+/iqX8QdLayzAzGSDGPOD9J/Kn8U/ViTiVvqGvvKBbFwhdq4SAMrwSACTETPeaVC3P1NOundEvakn5YgDluw+9Xbo/+l67Bca4bjc7Y2r9+5qspJdipX0ULSdJaQLh2Kc55I5MD6fuKGRIMirFpb9q/da3thkLrbYRlZMKZwTMQT5ieKVHTtbchlIIJA9/ejL5XRkZpUEjHf6Vbr19AJtjaNpO059TDwMEETk1W9OgB7ngUWtmSZJ+nPgf5/OoyVjrAnV652twZnueJzGI+nGf1paOnss4xMA5gnJgHif8Gmuk0e5ScQASD2J/91PZ0txEZWBISTsJEiV3H23Dx4PPNa66NRmn0Jtw28AHmORIHaeRzzU+r0doGGvFScDZtBzMDOJw5k9qK0LiFVLZZxIdiBgADtOWBx37nvWam1a1ckBUmJ2nKxERg5MAkUl2xqpA2g17IPSzsu4bm2gMwmBLRn84yeYNS6HV22bYsg5KlwFWcEh1I2tz7CPHabTdOFsbQ5EqANzAlt2J2xMePpNSXdDIJYgwCRIVRuHfvJIgfY8VnTAd2lRE3FBbB9UDjzjwIP5GobXTmWyLq3VRQQVDEys52tukq2Ynd294oe7bJBYQbe4hlI5jxtwRP0781lvpm07jK23lwsl/VI9uBznwaDwZBNrS2xLLc2JthkAC4JjnkSHP1ke86a024uLUbZRXnIWR6iAcnsI4iPaiND1q0bnzLotGA6oCI2skCCZkMRMGOQYyREOl1TMpulwBmUBOCAMAkj+accCtbM0TXkRVC7lFt8l7bNO1TkntMAAgzzUl29ZW2pBLbm2/LIVm+XHJJhVnAg+x70m1W4C8AoBZZAnj+IrZgxJIyBggT2x3pdrJsXauFkQQVeZBnuDin/1VtC9ukV/r2kXTONumVZEjeWeZn1TC+RiO1L7/AF7UEhtwQgQPloicf/yBmvStD1ULZYahFZrZ4InBEj9ZpD1LplrVN84JsB/lTB+pp4+Z+xX4/gpOo1tx8uxbzuJM/nQtxxXq3wN8C213XdUVcH8IOQB5PvVe/wBTfhyxYdX0whWMFRxPYiqKdsWihzTTol4hyP6h+2f80rntU2ncggjtTRegZ6T0OyxS5dA/+IK05kHcPfuJP2q9DqLqm5gCpyD3jtXlvSte2woj+m4yygnIjEn617R1TpFsWLYcldqKp+sRU/MuTD43Qju6lpBEGcz7Vpde3BXbn8Q/at6PT21lSxMCJqOwYBiDzAP71zUWDFu9nafHiiEXICRHcA0rufEWBbuWdrDAMYP0qXVXDaPzFtsCwme3/uj+PAch/qLEAFUjNT22JWBG4c1Vf/yK6rFXBKnj71L0frli1eZXZhu4J4+lHi0wcsHmga4GYFYA4pzp7gKg7hUSXrbITIiq5f0csSt5kHijy9mogKmULEkMPw1FqTagFogE/Y1tCPlbmaWHih10ZuY7UZeNx1gUkw7TMOQMeR2okaVrm4QSw4/yaAbUXbfotJjHIpl8Pa+4rML42t+lLBJjSK/rfhHXMREQM1Mnw9qrcEqHA5k/tXoH/UYGK3cYMuTzW8k7ywQjRRjrLxQAJtnFdavpa7Nl6HDjiuesWLi34DypE7fFA3NU6MAy7l5knj2qKRQc6XpgS1ssKgBH4R+9V/406hd0ulchtrEbMeWxirB0fWKAY8d6ov8Aq51AMLCR3Zj9hA/eujx/t+rJSzSo/wCnmhFzUMGAjZGfJP8A4NH9b05t33tXFkAypXOD2yeP8DmKj+C9ebS3HUDcWBg9wBwPzNNfiUNdCXtoTcIgGTnzTSk4ywySaK7dssLjbckAHbmeOY/4aYdJ3ofmMgKwykkST6SGhe5Ak5x9OaZfE3VXXT2vQjAhdzgAkCBOD3xnMc0PptY1u3ICn5sO0qxMSDM7hzAkD/zWk018GSdhvTbZl/8Absu21DEmY9RMgzljAbAgYx2qJtaUYg7WYiSfSQZOdw3c8YPYCkervtcJaYBbaQJC7ZkCPCkzBJMmasPw/wBBa+Cz3RaEGGuKCZgAqPUCSsEjxg5mKnxrRr9EbarYCQPlgwfQvq+sgRuJiOP7U5sppQF2QSUBYdwTgg++Mg5x71zqfg4Mvo1li577QpmZAEMw/Kk2t0ep0d3a6jcFFxWXIIBiSAcCcRz+9D+B056l0+41wXC26CcxMITwoAEtHifuTU1xHZXFqPl/yssGeM7Z449Xn71p+vM9wOF+XuwVSPxBR6oPM8n/AMzUGmuWmclLjFUaAkqV3Qe22duWMTE+IplYthmkuwFfdcf/AOsSDEbQYDEyPHNZ1fVWhbU27m68WM29p3KBxBwZxxFSuQSG/mE8AYnggEcwSJ98mgrKKzsE3o5IBYgqV59YZc47/WhgSbTIWG68npQGJUnlserjZk/SYGZoq7qSBMKDI24IgTGTx5x5oiz0u4/qLosByvIDi2SG3AfzQUEcYJnEFFqL99C0qA3EEmO3M9gGA58YoXYaJdPdZrvq/FLboghpWBEdoJMee1B3VKuWVvxDvj7/APPFT37DWyJYDdyQexEwCPriAB2pdqrxZpAUD+mOD3MAYz2pk7A1Q3udT22T6RuYzOMRiP8AnvQy9fXYP6h4oTWaoi2no4EGoulaVbr+g7ZGZ/amhFUI27Dug9evgsgJZGkgGq11rq928zh29IJhfB4qwWSy3dmVKn8UYpT8TdFNpvm/iS5OR2J81VUnQpW1WsDEGuxIpj0rQG+xVAC8E7cDdAzHv7UyXwBss3+nGm+dfs4lRcE+231fsK9k+Iuu2p/25aHIkeZrw7/T27ct6kgN8s8MT28/evUR8PWnvC980nGTyaVyphrLOtL0i8w+Z8wHPBGYphb6U5n0z9O1EaNg90WrVtnXafX2BqDUabWI7qtwooEkEc/Q1ztPlpS7WENzp7Fcrug4PeiNXqHwGUhwJUcj6ml7azUbQ0CZgx396KZLrAszHtBHn39qyq7ML7+qeRce0DGCBH50Z1G2l9VZrO3jP9qTdT6TrLh3WRj3Pei9Dq7qm2uouKJEFeINFvijJWx4LEWNvsBigdMmCLjQwMd+IFH2dSVB2FSgPaD25qbS6ZHWSZz9Km/HyG5ULHU3CdgCZkDtUfT7d4FjdhewAP61iXl0gDXJI2yQM1N0a7/uz80KYyFUnt5NU4/AqYbuKyQsyBmeD7Vx1DTM1lnL5iR9ak6iP4ZPBBiPehepdMubEX5g9eSPGJillF0gpqyu/wD54bKhb1sg+expgPj1blpmt89hE0vTpAugm9GDgEdvajumm1pgLaWgWJmYH60XFGTFXSX1Ds155BI9IPii9hYfxJJntT1uonkoG3YAA4oXqRElkG3An3NTdDKxD1bXXrTSLYCAVRviy+95lYjhcD2OavWu6gLgIurtSOfNVvUjTAHbJnia6It3bRJ/Ai+GLxS4AFVsGJq5joj3kLTBIws9xkVUrvTTbi7p3lhkqeKZ6D402qy3FKPGOY+tLNOWoaLS7A7rEI9kjI3GCPuV/SfzoSzf/hgCVP198FfEAitDWoW/HuZiT+Yg/pRtlQqkgjdEAsJBBgfp7Vqrs3fRHotKQ6vuS4OdrGfrg8tz+XeiL/WWDTbA2YheQcc57TFC3SS29llA0uF9wONvGN0dsmh7+pUkJathVDSD3gYIyJ89/wBsbs3Q0T4x1O4DagOeB4P7UBq2u33+dcubnkDbn8POMxxx9KG1SEDcMHgcf5+9H9OvbXINq3eYgovzB6Fnl9vc8dvPE02LoH9CtLoyJCr80sIYjAGfxRg+PHA966udRghQigA5IGTA7GBjjycTNTamzf8AljUXLGy3c25RQFbgDA/CDHGJ+9Lb15RHywQOxLZz55kn68zQMMV1snle53MpgED279polevaa3bVmsG4+1lZWIKgzyJ49IYcYmqpY1DzDSp9pgjsZ9v7VKu76jxzNBwCpB3SuoG24d4JeMljyZ3P35yD3kDtT7rXVhdub9PEmcwRv2AliB4Axn28VVdQ9tABbXMkh2JDAyIBWduPI81yrMxkloUGcACTBJH1bP5VnGzJ0Mv96rFVIMqkEyW3EHvJxiBjtFQ9QAEFRtkSecwIJz3J5jFB239WRIkAkGM+Kk6nq22KkyqEx9zPP1opbRm/ZE2pZrcCZnNZoL3y2ktNQ3738OVw3tW9NYZkUFe/PtVKoS7GvVepF1TsQeRUnU9bustaJ3CMEDg0Lb0itImI481xZs3ACYJUSCfH1oqKb1gujXRugDVWF24uAwY758Udc+CNRpv4uWUHJUgMonJIJ8eKi+F91u8QrRDAz7GvQdZrbjLkyIggdxSSm4S+hlHkgDoHw7pms729ZuH0OOw4gxwZBkU40HwteUsiX2QASoMEfnQXwB1FAtzRlSGRnkkz/NgjxgjFMdY+wvtcnaJANaT/AHsEeh98K2XtBQzZA9XuaK61rWdpQSRyB3qj3eutqsoTbjDDv9aL3soC7yJiH7k1L3Q66siW/dtsxJEnhG55qbT3HK/O2sBwUGRPmPPtWrVp7l4K9xDGQ8Dd9Ipsem3LTblcvaySTHJ+lO9VpA90yZOm3Gt274uBV52/1D+k1L1Tp9jUFfQFb/tEwaU9N1KkssEbZxmBPeKZDqZUDEeGB70nK2HjgIegqNzIe0TBjHkf3pZqfhzUsZtXlCH6/wCauOh6mmyTGeRyRjM1RdbddXYIbm2ZWGERTK2AZdR6lb+URtLKo55P3of4a1apZLbjbGSvmD3qPTXrdmw29gSPxTyT3p/qLeluWFZLaFSsgeKyjQZeSxD03VX3LFjutySp7n3o9LlxlLLCeJBOBzUGlJkF0IVVEBf70da6ncZThVQAhR3zWb+wJAaa+2yJ/MwYkz9fFc6lt7TtAJyPpUDKyy7LJCzjvU16+CqQm2RPOaR7o/0T2rqqADH1rjU65GUgfhmKx9A+2SrQRgmo9NoZhQQBEk96m0MmVfrTopKg7mbAFQ6fpG+2S/p2c1P1HT2/nl1kqmZ/vUOt1ylDBMEZHmuvxwuFpkJyqQvtXN9xvwhQI4wa0On2risXKnZwO9RWNoslk/XzSvS2TuMn7/2paDYf0zpdlgf4Y+vcfSo9WnyjAO72Ocf596N6VeyRHtQ3UdIQ07u/FHjaAnTBrJhGURmCPtiOOY96EAO6JVsEyDkdyp/x7U4Y6f5GxvSygmYmScc/eIpXZAIk5MSRxJnO2OMR/wAFJVD9kbIH5IKiOO48E/b35+1EdI6oti+l38YVwwyRIEjx5zPtQ7GFIA9OMY5B4EHj1H6/tY+kaLS3dNDbfnw0hgC2AYCmMKFAwCMyTRWgeGdW+Or2o0vyGVEDOSzA8oW3bYPHAk9x9aqYfc0L6oHAnkfzVyoALfLPJbbxJzI574/L86m6Qyo63AxDYJI5B957Rg/3pqoF2asLuZcbvAHY+I78frRVtttwA+rmVGP5Tng44+o4qK3dEMWISFbawTBMHBAOJk+rNdX7ZUqEZW3AMQZHM4z6Y7/fHegwolvajfG8A7Qq+kbTAMxAj1Z55mfFHW7DFTgDcSJIhlIiC3gZ48motWbdy4Tp7XywEUlR2YMATAHcEce5xXN/WM0ruYjcWM8bjiR+nPtxFIxkcOpWQI70ELO5SrETOIrNWxmBBMyaN012RCAHz7VaKom2B6DTkE+kMO00Z891MbRB49qF+Q9syx+hH96KvWXCqWaQfHNGkA6vWflMGZpLdgOKls3LjI6ARifrXNs7rbM+QMT3rrpSA3BuaB5n9KD6MgfpKsl71cECr90fVrtCXIXPpuEYqna6yVYOswZ21rp+quEne5gEGI5PZQPJNLJcgp0M+nGerX7du5G8gBwRzHYd8/lV/vdNuW/URvJxPsfNeWfC1i4NW2pJB+W8nMfiJgx4ER9xXvHTr6PbVx4oyiroyfsoms0QZ9gGy4e6jB9zXa2mIVH9WYlZ+5P71YOsdPQhmtg7zBMN270hu6d5hbgBEgx48VKSroaLHnTfh6ysXLR3N3kzM8j2rnrHU7Q3WWZre0ZC4Jmq70/4ps6VGtXSQ6MfvQ2q6kmqufOHcAie4GKELvRmlWDnS6m1koGkiSxnMcY96PsXVU7bgEeCI+4mk+l0T3wSj7GGAPP1NTazQOCFZmnuW9u8+KDq7N9HPxAx+W/y/qCPbO0n6VXdD1tig9VpfZuaZajrQtOpeDvJBmCCOBEYkUt1/SrN5/mKoAbOGI/QYq0MEelh650039UX0wIBAJEYY+fYxWuldGl4+awgepRxJ7GjbnxAdPsCw6bpfYvbvmnvRnTUWidMQisTuePUM+PNIm2sC6Qp1PT7oVELi2nLM3JA7UNe1NlBg7wASCM8ea4+MR/ESw7gryCTlvIxXOm1KXdyWwFt2h6oAljHH0pQgPReqPcZ2A2p/wB3cUZqgrvvYASQInxXWjuggAW8HCg8e81I+itsJbBXIjz4pHJD0wYdbvu6ptKoCRJ4+gPet/EXVBYXY6E3CPTA896Kt3YwZKCSMcN2oO4zXH33Y/f8qzaav2BJoQ9S6WzIJYiRmgbwWzDWgGwQAeMjNOPivqxKjYvAg4ikWi0yNh32kZAnvXQn8Ev6C29ANwFwRbjd9zS+0gFxwpOye/NMepah2i2FktAUjg0RqOjlLZckKSM9/wAqK6N7ArWpAGOT3qLW79u48HvUNhwzBUUyKI1fUv4YBWTkR9O8UKa6MKGYASczXVhwABMjvxgnHehRB+s4Fb0tuGPuYouNhToLuqwSCAzD9jxPbArh7YI9LEE8jsKn1Gm2wd31rWkvac//AC/MDTjZtIA9wcz9DU6Y1gZtCcAxn88fp3rjYYyp298ge0Uz1Btqi/LYEzEHkfb/AJzWDRj5HzmdSZPpAyZMZ+ntTWwYLRtOEBBHBnMd+B4mpLtlgAZBDCTtILETkZ4NRi/GQIYEZFdvqSTPc/tRpmwk0l1wDgL2wcweST3qRNSoMBTu7SRH7Z/80Jqrx2/h75PkDgU26TokdAziZ49qCj8gcvg60WiUq+8ZIOaW6dSregk+fc/SnPVNDcsywabZECORSrRIwe20A57Ht/mntgSDNd0+6VU7GMiTHY1BpdNdYA5aJwewq1aXXkhoRseR/elg1bXEKKCLhwI9+c0imwuIEbjDfa2TA/fxW9DpZ/DP0NHr8N6m1uc4ULJJM58VL0vT/hN4NbYjE9x7UXJejJMBPqUpvJJyvse9S9MsEsoCn5hPpHYngk1z/wBNZ3C2ZJHMiKddCtNJwQbeRgyT4WmtJYKabpP+3Id/xgQVBkEdmj6UU3xiwtizYkEnnj7ZrvrvRr24XGvqrMv4HkQIx9a56J0FNouXFl5JODtiORU+Xsf6CPh57qFnvl/UMdwQfFWHpXTlvM5CBQYhtxn6RUOoYG2I2ttBLDMjHiovhf4xtN6MBhgiCOMYPelgr1hlmAvU+iBnKXbSsAxJcckdhiqv1zoL22B02+JMLPtOO/mvR+pv8wzaieCB3+/mk0C4fklStzJQhpGDGYyMUXjo32GfBu1LI7tA3T/V5ofrerW42YKrIaCRjvXP+2/2YVUuEhyA0+oqf5iABMcxNDNp0tqSjk28mWUzBM8xWVo2NEOq6TZuqDp1RQomTxM8T57T71rSfFGiCw1kBgYMGcjFQXOsW7oNq264EnBAPhSftQ2mCXButHYskFflt6WGCMY5pvKk0LDD0bXX7Vpgm1NpknA58VuxqS67bdsKsRPE+/msrKSjWJtf0AtscnbtneWg4+/2zVR6PrGm6zKypkblESQfP5VlZSvBkOdIp2qQpVsSAP5fNMdOysvgyZJ/et1lI0OmbN2JyD4oVtG5t7mE7jAaCPsIrdZWUdNJ4R9WE2xbW3nncSO1VXqKsFCtbzGDgY81lZV0qdEm8sX2NOCZ3esCfYewrjqYuMsMzR2A71usp2ATsTbBHH17ULqFdeATMR96yspgFjHw0q2FLtFw5xwJ7UiXTlVZpwp5FbrKC7MzWtPzOJiP18UDZ6e24DI8/T/NbrKxhla0gB+lAdSUJcUjmKyspjEemXcSBzRd6xtXH3rKykYUT6ITCng1La0b2z/DaFPIPFbrKxgrVapmT5bwq/1DufHtQPTdC0naT3NZWUzAXT4a6at3cz3dpiAFbEx70qtaB11PpBNtD+LtWVlReJjlt1OuTbsYqJ7mI/KlNu+91mt/LLi3B3jiPb2rKylqmgt+gG5fufMuKgHqMSDkQO1ObOt/+O6FKqnpKkwSw8g9jHIrKymk7lRmqjaHfWNaNQENq2BdQSfmCJXwDHahrN/UXLDpsIbaQIyAf7AVlZRu3QsVlifpdrWpqEW/dQoBJIg+cfWiusfCdqS8hRMsVBBk/wBprdZU3Jp0U42FdPJsWVUXICnDEgzPOOw/xXdzrJ0ty2zhWtMdodR6oPc/c1lZTVbaYPVlx6UthgWCLLGWMCZ+tQ9R6MNrtbYFWYFlMERwY+1ZWVoPktFeFC6p8KWUvbrLm2oElQpaTM48Z/ejLHUnRFCIAsCBAFbrKpeiM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3" y="1676400"/>
            <a:ext cx="49098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data:image/jpeg;base64,/9j/4AAQSkZJRgABAQAAAQABAAD/2wCEAAkGBxQTEhUUExQWFhUXGR8aGRgYGR0dHhscHhoYHx8cHiAeHCggGhwmIB8cITEiJSkrLi4uHR8zODMsNygtLiwBCgoKDg0OGxAQGywlICQsLDQsLCwsLCwsLCwsLCwsLCwsLCwsLCwsLCwsLCwsLCwsLCwsLCwsLCwsLCwsLCwsLP/AABEIAMkA+wMBIgACEQEDEQH/xAAcAAACAwEBAQEAAAAAAAAAAAAEBQIDBgcBAAj/xABAEAACAQMDAgQEAwUFCAIDAAABAhEAAyEEEjEFQSJRYXEGEzKBkaGxFELB0fAjM1Jy4QcVNGJzssLxNaIXgsP/xAAYAQEBAQEBAAAAAAAAAAAAAAABAgADBP/EACYRAAMAAgIDAAEDBQAAAAAAAAABEQIhEjEDQVFhEyJxBDJCkfD/2gAMAwEAAhEDEQA/AMtrNYAyi4dowBHp5+lE60+CV2mTg/12pP1O0WuNtE8R5ERUei233ndMEx7e1cZo7UE1jMzBYHH1Cp/sIKgKCdxALcwSeRWi/wBx7cZYAHBjPrU9M1y3CMogA7SBgjyrLNGeLC9NpbaKlsEgDHfJHerLemtqZJwcxjJ84oZMgEk+ak+lULedWaRO4Yj+uKNm0E3QC0IpQYh4xNIL2le7qgSp2GAeDIFWdUuFlCbwpbOMgenpiiem3FmBOAQxJyeOPemhB3btJJ2Ls2gADjE1IadAYwTPHB9PvVB1I2xELxM5MH86H+aEgyT61LUKTE3VOqNbug3F3SCIUZUeeKK0nUFuqACeO57z39Kne1DC8SybkIx2Ik/nVLWbDyUfY4BxTqbNulmn6eLge7M3BKgKMYAyw7n1onS9TAbbEsqgMSCGxyfb0oNen3Et7kfAEmDBLd/ekt0vO+SG/wAU0ysLEbQawtBwucf60v6rpmukARtEOWGPMfj6VX0K5buWGV1Ykc3GOQScQe1XtqGtXdgBdWgD/l478R71PsfQssaa0t8lCAAM7jOe+fKiuj6pHuRuhYiexJOIntUl+Hre4M7sN0gDd6eYoTqTJaG21kqQZ9feIjtVegD+tdENyeEuTC+UD+flS7Q6drd7xIogR5A+tMH6kQoZjAEesY86W9Y6mPkhgCXkCffmhfBf0Kt9PtC7buKrAsxBG6RPn6UxuWXu4kqFMDsZjB9qE+HNajhpBXEgkd+8V7Z1xF07ySxGJMDHEDzodHoU20vWNUswzHzMyp8vKtVeulXRGYw0yIgfj+VZ4XVYt8yFcHDfoKld6y4CQA9yMe3qKz2CHY2i5tDnw/TxB955ol2+agkRBgziYxWPck+K47DMwOfanA6slq2FhiHI2TJ58yfWpeL7KWSGC2E2bRECf1q9bK7uAR6VSrQhLAExwOD6VT/vQhl2Kytt4IGCMHiskzAvUk2qTEz6dqz+i01z9pXYcckntWi67f3putsZApD8N6pxdK3OCZ/9VaspL7g7+IdMHdIOVU7h2MnH35pT8s/0K0nVrFoPM5KAx6VKytsKJj8Kyaho6CjTqgmRDHy9OBVDWnDYtmDkekUxGwBTPhJ5PY+Q8814NQSSHupKj8qBPLJF1ATILLIAY4j9KWaizqFXcWE7gAnIgV5c+IBJa4SohghXv9vOhbPV7oK3WDfLiATyZ70rEGwu91AWyA5Ed4OPWh9HrDf8QbwNMDup457UE2mN64obG6c9/vT7T6VbJVFwnaf8RinoOzOapUMopcEOdzn6Tjt61LRaiLh3Tt2xu8/KaZ9QZQ5W4AV3S0Dv2AFevqLIOwHkTgcCtyqCHo8UQw9eIr25rSlifqUEwsiaW3rzb0RFO1p5xI9Ir3V2Sdqjt+6OWiiUbAm5qke0LnF2CCpJgH1HapdPsB2W4ywB9REQzRxQGusKELjwtiZPbvim3Rras0mCnO2fKmaNdjhb/wAwQVSMjB47ceVJtY62ZAQNuH4f6U0sMu8sAflzyJ/r7Ur6wha8HnwgxjgUIzKehuWS4A6iM7SYBNeWb9z9oI2DaqztJMEHE1P/AHQu+RnzHE+X51bcd0WREk8nkAdqXDKhKMGV1u2vlqp5nsfI81N0QLDHeGBB28be1JOpa64be2T4j9M4EDv3oDSdbYKQVhxiR5eVTGx0XdG1Ssblts2xmHM/T2A86Y9assVW8qBUUDHEj286yd5kDYJIJmIrY6y8r2FtzhhgTJ8+arLTRltEdPrbL7A6OiqZG08YzMdqn1i6t+1stsEIIYEHJI8yc8UEL4sWUUo24gz3k+XoKM6LcX5DHZ4guJ8/Opk2a3RmdrWwWu5XnaTyexoC31NlaY5rb6zTi7ZZriiduM96ynw9pEu3RauKCDJmYMDsPeuqetnNrZp+hW0a3vueItn2I4qHxJ1G0Le1dwZdpiCR9vI0RobXyywWAFYhROY96q6pooUGMMTubyOKhdl+hx07U+FWjwtET61dqUVsD6vT+PnWf0muuYhblxUwCoEDEc+1FP1aybZO5gyxjb38qxij4j3W7c8z3HB9qX/DNgXzLGNpyO9V9W6/+0fLtKZJYcCFFPugaDY+1RksCY4I/wBBWekZbY4+INLm02I2AevOB7UOUU84P3qPxD47qtugL4dvIOaQ3bt3cYfbniOKjFlMeaDRi5bho2zgkZB9Kv6p01DB4aNpxEj1pd0zVsrbUym7uY4NGftsEkKSrcyBAJ8jzNZ2mUhnOs6b5Xy5OEPl2/jV/SNQz7luK3y/MiAfsaZdS1iDa5Xco+qas1WoW9gMIbI7R5VV9Qmexf1XSf2lr5LbcmTz2ofV6N7gZWeW/dI4kcexojVK4MAkKGC8ZM8n0FCKxttmTLGDSjF+l0O22DdPi/eJOSao011GlQYOYMdjV+uFy4oG0weTNKrWm2OIBxyDSvpn8GV7VLCk+EIYB/lXuqsq1xHUkFfPH/ug9N0+4w3AgLunb5etG6nUBdguZzODQ1DLZX1PYRuKz5kUrs64z4FKr5+dM/2hS2xVMdp7Va3Sb95raJaYbyOVIAHmTGBzmsmaEV6vt8SjduMRzHH4VqOkfBd69cDOGS0/ieYz6ATIz50z+G/9nSWzN4/MMyAJABBHOc8cV0nT2YFC2zNpGRsfA9hBwxJPczHt5URpvg+woPg3EmSWzzWsvLIEV9aSDUvHZuWjI2vgXSSx+UCT5kmPaeKzHVP9nFtFPyRJ7BjxJzmK62bYUgigtRbkmqagJ04F1z4I1Fpd4QEAZisuodQGMgyQI4A71+oDpNy+1IPiD4Us6i0UZQPJgBIPnSm/YHHiEuC3uckd49u9R1F82VW2B7MJlh5famnWPh79kjdJgkq44A9aCu9RDshDDw9wOKKXAdNeSIA3CYJ8h7Us1nw8VcMjzOY4Iz2rRarqloWyygMZEiMn/m+1VX7Lf30HaI/D0pWQNA3UNO1g5dj4QR296H02vuX2WyICzJxJgd6Zam1uDEEeMYMz+VZzSWblk7tw5jnkT3FUlols3WgVbKbbfuZ74zikvUOmo1xgASDnB5OZ571G91ZhGweE5Mfp7VP5/wA7bJNsBpEDiPXgipjKqFeq6SLIW9aQNtMBSDMng47itF8Iahrk3roCfLlVGQSTyTPcChLzXFu7Lcsu2ZI5Io/otgpp2N7duZyYPbkmYE8Cpe0UtMqbRs91nZ/ATKgD2zNFLaHvVKa2HyJX9JqT8nxGuqxRybAOl9aFlYKljEE/fzqvp/VRdN1SGBncoPb/AEA7UJ1WwLBG1t248d5PFD6m9/aBZ2EiGjNTLsvocWtU5ZUChlfBuD6Qvr60Z07SItx1UMw5kgATGAPOlnSiioIYRLQDjImI9acdK1YdZiQe/lB5jyok6NaD6w7QzMO2Y9KTp1FLzAGACMe/8KZamy7P4GARpgeXpVGl6MS5d9pwRgcR/GhCyzTo0Q5gZIj+dDauxuYAOQx5PpVLnY5FsiIyCc/6USNP8wDGRmZqPL5cPGrky/F4s/I4jxb7WgbbGWj6j+VOPgf4aGsL3bhYqh2gd5jPsBighpB3ya6j8DaD5VkLGX8benGPsAB9jXHwf1K8uUSOvn/p34sK2E2fhzTps22bYKcHaJ/Hk00uacYgYFGrZ8M1bbsStezjTx0FsW+1HWMHNC2mhoo14K+tCMylomr3A2+1C6TJM1ZqGj2reqb3CO+cVeLY7+VDWrgUkmAOas1GoBAINZNGdI2sSKrurIgedStW5OeKL2qooW0Z6M7rOnLcBVgCCDINco+LvhBrNz5ttR8rh+ZA9u/vXbLcST6Uu6jpFdSpAIPPlFEKrOLW+mW8bSBAHHl60H8R/LRFBZivETitn8Q9C+Qd1tYXMwO9ZTU7L9w22UbVAJB5J9PSjFlMxus6i7bUtzIwsUf0iwAdt9iHnAI7RzNPhobdpj8pPGSMHII8h5VHV6P5rKW8IUgepntXTlonjsjrdEFQBT5c9570n6h1BUQBAZ4OcT/Kneqtst0jbKqm0Z7znPnxWX1eicIfmIVgmJ75xmjF02SHvw/eNwEszbzhQo5xgc9zTjqV5rY3K8nhkOCD3x371mOgdS+WtpgM7wNxGAZrZfEdpdu9lLFshhHJ5+1Rl/cVj0A6Jw0Y5OB7UcpHl/X4UDpbcRcGZBBVjJ9wIxPajxuGNv612TOTQp1WiW6gBywHhYfofWs3rtCquAzNMwSQcfetpY07oxUXJE4V1/iOaC6lbhHNxBjEeZ8xXPHI6PEqawhthLUbe5IxPofP1r20pQTBwIhPI8fnS9OnNcYS21f8CmDMUfo+rpb/ALNQ0qRPkR79yDWME/KvkKx2oMwsZOIHtSjpIuqrh7pDFiNscGYPNN7XVUcMzXEB8mx58etKrWuPzXH0gDwsBIJP7o4kweKUgbDk6fuhypCtgE8sf5eflTfpXS9t87mDBgDHYGPp9fOkP7WxZhakn6QzGFXk/cx+nNT1mquW2tkMNyAT28WZHPrH2rzebBSZbf8A2j2+HJ/46R0Tp3TLb3BIBjJ/lW30dkBSQIGAKy3wFYLWEuNg3PEcjGcD8PzJrUwwY+KUMQPKP41XhwaXJo4efPk+NGq5SO1Q0hkR2r1rkLFC6Nzkev8AGvU3tHmS0Wau1Dg14WjIMip3pYE0NZSFhQAP51E2NUK/nckGCe/rXi7ioVzLRkxE0L1fUi0kiPSkR+J/BukR5jiobSyjKSbWjQ/tKlihPbirgihR5DsOIrjP/wCQF/aLu4MAGlWGZECZ78zBph0n49GousjE2wPpDH6uMn19KmvbaKn5Orgl0IBInuOauZzxnH9fjWb6b1tSBBkR2/rNObOp3EQayan5Bph2lCbtpMtEx+FT1IHAqvaBnE8cfx8q8Ck94k4k8mrT4qEyugOt0AdDIkHFcY650rZeuC2CGLRPp6TXd79tojtWL+M+mq1suq+NMjHNLQpnFep9Q2ldgb5qkgczPnU+iavUfMAuk+LI3edX6nrq87BvkyYyPMUVpdXLAk8fveXvWdnQqW0b3dZbbatwqpU5PIB70B1BUvutskgA7s/vDzHmKXdNez810eLmdwMTmZnyFX/EVxGe0cKd2STPhA71Kxgtl/VemrdTLCyuJkDMdwPWnGh1lp0XTuTcgwHGDjvApC6F0YsQ/wDgLYECO/niidIhVwwQdvPv6ih4toakxxfti00IdymNpHb3/nVbaq4eXM+jCP0qSdSU3vlEgsxYjHkeG8jVIJGNsxiacW32GWuiFnqQQA3Ybc20QeP9Kj1Jj/augDDkAyCRHakNy/8ALa3utr4iYnnPE+1NTqiLq7NzNB3sRIiPT7RSlNmtKNTrVfT22NsqFE7u5PBml9myXcjIBEq0x9j61oHuWoCmQCRIER7gdqT3r264QqEm2QQcEY86U6DUEWp0bBlRhIk/emt3p4NuYMrmJ/rtTJtx/tHADqZHYEEHHrzQpVlBZCQx+rvAP0xjBJqm9AlsjorZFw3HwFHhXzaMFvJRyB3gdqDuWN6kq85M+9NbfSbRE3rxSTLAGJxk571BLWltnajmOJBn8e1eVtdo9UfTOhf7Ktcg0Ytbj8y2WDKTkSxYGJ+mDitwerWvCu5Z8pz+FcU09+1ako8tGSOfavvh6/evaiWeEQEkAD7TiSfvXT9bKSHL9HG2nerVwGCfwoHXdUS0Y7k4HePP2FYW38ahSyZZlwQOPxIilHQ+vNr9S6lSpWeDI2gwM+Zn9ac/K3jcUTj4pl+46m/UgRWX6p8U/JZvEgVeSe350k6v8S27L/Itmb3B77eOT5+n41yf4p08akkk+ODPr5mlN59kvFY9G5+Kfj1XQraufMciAYIUeskZ9hXOLGpYyskAcicfhRCKAACOMf61ZdsIrkAgyJie9dEkgBLbSp8/KqyIGTJPPfj+vyopNHtIJgelDa5CM4jyFIGw+B/iFNP4HOHMg+Uxz5CuxdK1e4ArEeYr83XLygAkSJ44r9CfC77rKEYBUY8sVyzx3SkzV6clo7UwVRgkAxkehpbp8RTGwuJmjEzJ3HJ4GKT65JBkU0vKR7elLNfdgEgEirl7I6Pzx8V9F1C6u6Qs295IiMAnGOaD0+4s6ZU+o59a2PXr66jVOS+0L4dkwxI78cfyoC/0Z2uBkb6V5Od2RgeuT+FZNWMqaM9qbXyBvTlvxHnTPTOHtspKuzQIP1D1FObOgLLmCFxJA5qmx0A/M3btqxjbg+81m0KTE0EHn+zTB9D2H3p30c71dgRhfpiT6H9fyobVdES2GAO6ZB3Hk/xPlV/RxctlbSkDADt2xGMZ+9GUHEHTRraZLkRuMj38ycmPamfyZyGAn0/P780p6rYub2ceL0wT+A/e9a3XSunWGsodvIzk89+9Rk4tlIwfV+np8v5zbiUYcnkfxpX0/V3FYMqH5V0kADJx3PpRt+389Vtu0fvTP619o9f8k/J2bhbMEj1zP511W9HN6GPUdG11CLSwWg5gGPecD+dK9Pba2IG4N9LA+f8AEUc2ruMNrMFEgLHl6nyoDWag7yJk9yOPtFCyeKhXHlsq6nqoXY0kxjPEGlYvO0AE4gc8+VW6i3vYHJJ5nzr64pA8PI7VS6B6Iau+x2rIngnvQ+mv/wBoyzzA/wBaO0/T2YhjweZr1egtcujaODkcQPMnt50PijLk9nt+1dAhTiJ9a1Xwnp2s6Y3Lp+qSJ8h5/maIOjt6ceOLjgQBPh/1iknVNRqr1w2flMCQBsVcwYIJx9JBmeIrz8uSiO0jonfrxLGFA/xR3mugf7KbYZL1/aQJgE94EkjzyY+1ZS18BX9219lvzJM8+g5/KtdrurW9HpxpLTb3W1tAA/ejJJ4B7x/OqeWHWIJZezIai6Ll9rqklizH8TNJviLVk3F3YIGKP01i6oXaeTEg/T6fanA0ttiUvMjMRtmMzyM+nP2q1+0nL9xkrYbwkgH27zU9VpCrqwAI4I7/AMqv1NsoSFYYJx5wf1qzUXSVJG3AgiPbPpXSnMXrqlbEQZ86G1B3MBH3otNGu8CT7Rz969TTFW8WKdINs8TSq6osgOTt/EwK/Qfwn0pbNi3bWYVQMma418MfD1y/eASAqkMzkd5BAHma710uyVUA0QG/QysWsij1AihNMc1e/HBI9qlGZ5cZVXaoxSvWHBHaidRfB4pXrb8KaUzPo4l1a1PU7/ZAwAPaYXJ9qdJ1JEYW3PiUiGBMAYzA55nMcVnLep+ZqbzzIa40H2Jj/wB03S1P1LJOASeBntx9+wpaopxENZqfq+QNzE+JSxEzOQOJmjNKMQwg4JGZkflRGs0tsDdtG8COwJHkDEzOccx60rs6lmLKqFD5k5AH7uMNUcYVaMb9tZ3SBtmMfwPeaQrvu3vBunGO/f7UzfWFmwSHVog5kDyWM5H6UVrtQNOoVPrJydoBzuYj0yfehPehhG10BlAZ74SDJCSSQZgGRBo63cKgKtwKBgD2+/3pO2pgiXJBjI4xGPQz5d6IcWSZa2WPchZn7ijLF+xxy+CC1qhYPjWT2xiO1XaHpS33e8jMrOMjBBPf1gUTqenKU8SSYwCckeYrzomia1bM+E7pWf8ADVfwSz0/DpYAFzu8u0fwFJepaA2WmfCeD7cin/WNYqozfNEgRAx7Ul0N030Nu4GnmTx+HrTH2ZOaKNNow5zwMgTE14zIq7hkzkAU26Z0y46shO1RhWPY+1Dr0q5b+naSTg4g+p7ityNCnT3m+WpKkeXt6+VGWut/L3ImGIkkCl+i1D/MNowDMiDwJyfajNZ09dxY5niMGjNJvY4tpFOi1MgtceZMAkzycT3rUdO6ra01lvleK62SYOT6kjCisavR2RQx2yTxkEH+dWfslxDLMxRhDEdh5T5VOWCfRSyc2Mer/Fl5UG4xJyyCCR2zJzz2Halul1aq4eZDD8Z5ozW9L+ZaG0iM45x71LRXrTWijx4SLccGRHEfnSsccVpA8myb6SZ2yN8ER+6RGPQ+oqOn6ftuHiSY2scgRyD34z7ijOtXzp1t3FE2g0NHk0QSe/EfalWo6ktx1+tgcx9JE+3NZVmcTFvVWdLinYNrckDnJGaqt7i5RcLEwe5p70/Ws9zYyENbUAYEhZx74pZf1m28wbczTC8AEHgYq0/RDXsYaeyAilhOPz8/OleoVrjhUBJ7AfxptotLdvOqKApJ7ZCjzrqnwt8IWrKztljyx5NVjjdk55JaBfgHSqiBByOffzNb1VgUNpelKmQMmiw0tHlXRrRyT2XghVjvXi3QCf8Am9f6ilXVeoC19VQt69WyDUPF9lprov1Kic1zj/ah125pbI+WRNwlM9pU5HtW+v6gEVw3/a31gXdStkGVtCT/AJm/kP1pSQO0S/DNzB754PrGfStlbu8QfLHv38v6FYLoRIkz3xWkTVlcxMRJg4/n70TZQ1va392FaJDSARniM/UDORHakh1aLdL7L4cdwRkHuM1drOoEFih8W05iCd3r5zj8Kn0RztCuviAkE91PGe8GanIrEM0D243JZIjIa4Y57/jOMUc9kXD4zu3fVPoTHvFXWbZUf0YH8v8AWqzqY3KBEeKexIBOPvHlxXOfC6UHXBPCiAwYYCAD5j0PvVdnStHhRwsmBtBjJ7zmlnTBeZm3hYZuCpGCMtEdoz708trfA8NxgM4AWOe05oaFMXHpzm+rh/3Yg/lNW6nqi2bipqbZKj6WHkf/AFTNLJQyg8WBPnIwTnvWQ6+L9+823xBFEwsewg8mTVJb2F1ocHpdtrMIp2zvCAkkzOfP7UHZ1SJ/eEEjOO0YAovoeouhdjn5TJAzgkmQI+01V1zQo95QviYqNxGSw8z5ERQu4LWqWabrKuo8MrMwCcmna21+WCF3YmPKeQe2K5/rOnXLBGwEy/M9vWtH0XqVy6jIyOixI2gie3OJGPanLH4CfplfW9NaceIqrTgrg45E8kV7pGtlfmqSI8PiBORxzzmrNRZN7xKiG7ON8AkA5kjgbfLvV2u1Zs2z8wqCyhlKDcozxPaJoZkBt83UMFbdZUZLEHjsR5g/1xVXT+nXZvJcO5ADtBOCIyfTtUetdVZbtsD6WUwNxHEQSe4mmmhUspdnCkD6uRtB7cQZmtuG1RMmuuLcS18uEaASMj0II7wDg1dd0S2WN3LqxmSI25iPX3ozU9KYiybhLKHDAW8EncR7kfnU+u2ma2baFfEG8P05nIE9hHeqWXQNBeqtTaO5dylcrxuAzMZBGRwe9IenadNu1rRBBMbvqgHGf9aM/wB4B7SKGEhQqncZBAAPoOB+AoDSatOzFyOZMkdvbtWxXozZZqdMEJ2MULYLd+e81dpejlz8tZZz+93AxzV+gVnvJhT4sBsjueAQa6p0fo6r4s7jElskkCM4/rFVjjWGTioF8I/C62FECWPLHk1trShcVQkW1pJ1TqeySTXrWFUPJllumqXxd4qm+oSWkRFZDpHxOd+y4cH6WiO3BzzRHxH1iLe0H6sfzqJsqgnWupbxPYGRnmk/T9a3zJBMfrS+/eBGKGudUXT22uNmB4QOSa658VjDnim8qaH4h+IrdmyzE+IDA7k+Vcn/AGYXAbjjcbjFpjz9aH6gt66G1FwyCZ2z2OPD6UX0qfkqAYbyOcD9P/deNs9aQKtpLR2yOcVsOl2LVyxBncZghjiPQCPt3mse9nfdG8ExkxTBgivucEG2yt6R5tGPtQ2KQb1Do7MA4JbuAceHO38KZaKNqNAJAKkiD2ODyZMcdqv6RrVYM5KBj4gNxwC3h2yJgjn2NAWdYgZymCWMcRBOfUEcTE81zTLnwf2gBBJOT9o7HjjFC9SuG2u7McjH3njJquxqDg5MTEjdOQdo7jP5V5r9XuJUDJmcYA7geYH8K3RoZrp/xG/zYuYBLElhInH5QOPWj366snw7/wDmgifWIxSFmAuqCPA85wSD/Dymr7ujkki4qA8KTkVfFByZsmdSoIntIxIYdiO5pcmnvKXJ8FuQwIySZ+mROfOQR7VE9SXw7ZMsfpGJGIEiT7/zoca66/zAogoSx3TBaCIjnyG3jAmp2ISdYFm4TJb6lHKwAIB5kkjJ4zVGrvm94tOFN5BCoTkrMEk8GDnmkOq1txIAuhm2ksAIMYwZxOfyp1o+rW7dveFK8cgbnBwBjuDBrSGtDNHpbjhrdzBwTiJIjt5SQB7UJ17rFyyqsgUBWhgVxGMDuPWq9D1lm1UPCJAgjJkZHiHfk4pj1LRDUWyE4aQS84PB9adLsNvoV6XWeBbykuf3gwIMYBZcdsnnNNiqnwEE24MJEFp57y3n96UX+qW7QWxdMrbUKSqjxQPeRP8ACmvVNS62wNOniO1XkztXsZJ+qTn1ipaFMo0nTEfTgODBLbJGQJIHPbj8KzS6vYPlBJVSC0n62DTHlFbq3qlwoWUK+EgEe058+YrFdaWyX/spZhPzRn6h34j+vSqxfoH9L9X1xrjJbhkG6ee0jAA4NP8AU6A3CrliFwVnM49c8TWb6XpNpF1gYB+kZ++eaPb4nJ3LsMTtWCMHM9u/5ZrNfDJ/SPUibThVuKBGV2jBIMtQFy6LObIV/WOAT+NPdbFtNgMsxE5ks2P40l1aXLFwkAGfKOTwKyF6Lvh3rW3UKXgZOB2nFdo0XVl27gc981wS8qrFxhtYtJIg1tOh/FFtgJMHzgEVVnRLVOpP1dWX1rOdUubskg0qu9YRh9a/YjNKdR1ED94fjXXDzw45+GjO9cAGMedLtV1EmAxmOKU6jrAmAZJx+VJ73U2bsQPTk1WXkvQY+P6PtZ1ULiZJ4H8z2pWWe439oJkAgZgCao6bpAWUENLEz3j8TTH9mvFioKgA4xBPlJjFccsmzqsUgm7YS1bkxGfTJPr2FBaHRlju3LtK4UCAvOd32mqtRp3JNu/cVwDJnCnyg9/PJ9ad6G0dqksFUHKzgQAQGJxmBXPo6IzWu0t+yVYmFn6pEYM88mnGh0qtZm4CfmZKgSSCTmPftRPxNbLLbct4AchZP1GM84BPPrSTTa35e22YG58nO4DtGcVrUbpkRuszMpbJ2gnkEZHh7D0o1NC7gvIRpGGwcg+UjMUx6jbW7aZLimW8SmACpgd+PXFELqrbmLQ8YUFeJULHM5IwfM1m/wDZkgMaVra5cbu4XGDjgmTn2P50S4YzAPcDIwO4Md/PnirtHYU770i4xIkrzJx7fvY/oV5fYHC8xtByBxkfhHHc0L8D/Jn9DJvSY2iCYHiMfurHrmtFa6XZcBjpixIyVcwT6ZFLdDp/HcBwZgMTyJ49D3x6U2sWG2iL20eQ7fnVshCnp+j2uFubCCogbu5B3bpA74pghDAbW8IaPBwSZ3bpGYiAeePWlOo0zvqWm5tWBKkDJUqeDwJBJnyFNLV5GufKQ+KNzOBg85B8+MAdx6xD2XIJdf0Kz85Qd43EztkjH/N2Pp69ql1PpQW1c8e1UiZU8EHgjuOf1pn1G4LCjYVE8DdE9iBPJEflRRsoQoZpJYmOAwOQCsCRGftTQhldF0+7aUjTwzExuJAgCJ588cZoixq79vw7WVpBZzmFYmYnkwScVpUCAyVgdsE5PbAxMHFK9eibwCGZWB2xwGyeO3p963KszUKet9I/aFJTb4VgOTEsJJGP6zVGke6lsqksV2xtWWbaVjmYnvmlDa7U6cfvCSdokFcQYjyp78KdT+aj7otsXLMQYktEn2j8IqmnCU1Tyy951+YT8i2TtAXPnkyD3/OK+PSriWW2tbuljmVIJ7c9zVet6mLNhVZ1uEuVQTJC+ZzAzGfwr3S68JbNwOApHc5lQcRzk1DvopQWLeurbK7SG5GIkUw0WnssAAoBGSYyDzBnM020tveiljkjd4jwCJj2FB9Q6KGi6GC7TyJJ7+2KqhAPV6N/m2wpcG6MOcwCcwDxAjn7ULqOlvaINyXVRAznnn+jWt6TrBeVQSpZpgHsAefXP4TQWuYvvO3CL4ixAjMCR37/AIiaExZmeoaS2WDKN3ms4ny9Kjo7Q5Ajt7T/AFFN7fTbboSglj4p9T5R2B7VRp0VF2MwDjjEk+WIpoQW3bdxVhZJmPMnzNB9PtO8lywWcdv64FNNbqbwZFFs72P/AOpBwDIP9RTKzoiBB8TEnjzJ7CqRLFn7IZMgboJ9/wDSik6cJ59z70zGkLAheQeCQMedE2NMEMMGwJbtHpznEfjRRgNYsfLbdniV9/x96YWDIbE5JE92MQPfH51BdznJ8Ibwwv2MdzxgVDrPUBZS2u+CxI4naYJBiMgxGPP71vRjJ6fbdIa80EOeFwscyRgxTfqF5bSNtuT8xgDJ7+ZHYR5Ypf0K0957g3qNxJdNuBPcCfXijviDpgQgNDhfcciJPY0OWCrKV/MO5DeBdVPK8bogn8P1NF39NbO4i0zuQTJOABBgTjj+VMuk3CVG+FSY8MmY7/c+XlV10wgK+fi9RgEH35mpbEx+l1d65dO0ALAUAjjOBPoMZ7VfrOmXEkgAM4gkSDBHH3yImnZf5rOotgXxkdlYDjIx7zxJpT1Lq+64qFdpUkHcBBI8vMDkeePSrTpMg56Vdc6fZ/dug2qoETAGS0nknE/4RQmmvTaUX2beCw2xliI7wM9+cimGoYy72mBYqO8qPCZMH94CDHp+I/WtSSFJ2eEZ2kk9xxgDBIjz/GoWynpCjWXrm4uUVQGgEEY/+x9OOamoukAhiBHn/rVFu4brKmEVjGPUYBJ/X1q02LqeH56rGIJiP/rS/iMmE6/Qqt0tddflv4EGCScyx8lBjj8KUafrRGoO64gVMKxX6gceXEGTT7pesF2y7tyDMd1IMTJESZBz51kupdOCyYgk47yD39PanH4wy/Brev8AT1utaUOYzDgyJiR4jxBAxQF7dp/ll7hve4hhHryFMx+Ne9L19tbaW0MwizuGCwJxnAInnvPpRbhGKyktCko7SdskqM4JnMUfgT651Q3Lc2fqLQAZUzODMwYme+KK0KAoLlwuWDQCMKWjI4z3yKAfVJZcjZIgwpBjGcZMf+qo0HVGN7e6gJHgQscviIwQY4is18Mnsp1103bzWWB2KZDcE+3pnml3VZsP/Yq236ciRI9Rya0urFm9bF1khgcFjtUmcp5eufPmidGovqjWSi5kqcLAOY7A08w4mF09s3iXcwV4EYFaDo3TbW0fND7X7fug+ePTPsKO6zatKSQArNMqAGBzkmO3r+dHWbyuoW5cRxtyxI8MDAj7xjyqn0SuxbqL6WLyHcrWC2QTKqVXEHOCQPxpzrCrKXYAA8L6EdvM5n8aTdYvI9tbS2yQTEKvJB5I5GeMx+FH/DvRClrbfbxN4gJJZIBgTMQOYAj3qF0UD6LU3ILLbT5YYwgBmFXEzSu11F3dFdditIbJz3CsOwkD861Gk6WFDKW3KU2mBBJgjcYME/yoPqPSljO7ahBJxJERiOa12Io6gbloXXS9bRTjZt8QyMLGJ7zVnQdQXt3LroWjgnk+eBx2/Oqr2vFxWtqnzBlTkA+4xI4pNsayCPmsokblU5In9artE2Gg61rQhW4mQvE+EmR+QAmp6PqBgOzgAncpUgjvj/lI/PFA9e0aXtmxi8DaoXmZ7zAmidJ0kbNzWwgMQYkwD6Z49DxW1Dex1pXDRkYO44EHE8xnEkwaru31MiJAjbJgew7xwc8/al2p1JFy2LJ8KeJzEjyVQPcZpbo2uO7MSzDcSZET6QOaENGnU+si1aSGgyf7KPFu7SeI/r0ocpuu2y6T4ZGBg8t/D8KB1XSrl0M6WwY48Q8XecxHlQGn6reQrbuAA2zww57x/qKrjrRLYf1fSG1eLIHDsQLew4JIyMckeXartc9zaqu0kLLk5IYTjyNXdH6iroguMAUYsASZyZHpAB7dqE6o+pdwVsOE/dxySDmAJggVl+TfwOvhrWb7Ztgwy4BKz4YkMQOM4P5U1uuJ2mOwPZT7GM+X4Vlui627pwVKOGciCAeYiTiBGPPmnb9TmAq7zmWmO0DtB4n/AFqGpkVai7WXBbu23VSeQcng8YHP39KC6263z4lEqPrWI7cSOP5eUVc+pY7bkFGXBBIgziljdScuUKO25jgrHIMiT2A8uwFabGhFrT/KtrdVgxXcDLRu3Bh7CPzqPUNG9xDcDqQFEgNkgCcKOcyJNUWNC9sXC6hsmB2H2IzFB9J6kZIGADMgAknOIIiKpfgllult5AGDzzx7elHXdMHJZgGJyT50Pf1Rdl2r9TKni8pAxHn5jyNTu7gxDOAQTIjj8ahlIRdG07vfggoTO4AEzABj0x3p5rkAAV2XdmDkTz2Pf70Zp/8A5FP8rf8AjX3X+bP/AFrv6GrtJkMzeuKgIQwwYZIkMB5DvT3T2gYe4olgD5Z4mO3NItd9a/b+Fabq391p/f8AiazcMtgmo1lqDaa0z7QdrEfUYAHP4T6UV0awbSorYUmS75CzIEQMDmvulf8Aj/EUNd4b3X9KFtC+y/4kwiK4AtEkkiAWMY/Svuh/LAC20dkM7ySNsxie557UV8S/8GP8yfqaD6X/AMKv+b+JqfQrsU6toum4gYkhVgjBO79KK0t6xtm7hwZgLGeYkDAn7c1JOH/zJ/2ikuo/vLv9d66J6IahtOsagtHyDDKRnkHOBtx7ifzonpN8vbTeZYg4EQTIkqOQOePKsj0r972/8RWv6L/dJ7H9TUyIbWF3mVQOT7jPJwIOZxQ+pvY7Z4/rnGPwqzqP8/0pfreLXuP+6pui+JkegazZcdygLZxn7AGjbmts3YETcB2sYxBn+NB9G+o/5h/Gq9F/fP8A5m/U1fsj0F6Sy1l1hmkXPCAsgT5+3rWi0mpdwQ4ggxAbBlhx/hIAPuTQ9j+9P/Tb/wAas6R9K+/8WoyYpQE04063GZ7j2ySzHeQA7SYkxI9sD3o/VrcuAEOqKAPFIMiQCZjA5NZ/4h/u1+361oH/APjz/l/8RS17MvgIiOQTau7QoKkMu4kwIC+ICfv3pf8AE/SGa0r4LoPGf3sRgAds9/xph8Of3Nr/AKo/QVf8Qct/lb/+dFjCVA/QdMlqwmCzcmPWOT2HbNOEuRAnGf3ZBJz4jE5iIpVofpvf9Rf+4USn8R+jVL2Uhprbny1UsPCuTOCefKY8oPlWR+IOsrZu7VQbXt7ozMk/lgdq0es/u3/zn/uasF17g/5x/wBgrePbNnpDXXXr1+yGQMoxt3Y3j/Fn2NHfIZktOzSVEljmXBAGAc4715pP+Bt+4/8AGjV/urXuf+01bJR4moFy00mGUndviApBg+REHGaSfswAW7Y45YD8MD86h1P/AIa57Wv1pp0X+5P+U/xoS0L7gpW+PnIU53bj325nvT9esDuoJ/zR/wCNZfpn94f8jU9t8D2rPGmT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30" y="3285258"/>
            <a:ext cx="3810000" cy="326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s://www.btny.purdue.edu/Pubs/WS/CanadaThistle/roo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3810000"/>
            <a:ext cx="3873500" cy="25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39" y="1568306"/>
            <a:ext cx="2300036" cy="158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12738"/>
            <a:ext cx="7024744" cy="1135062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Rotten Place to Live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xQSEhQUExQWFRUXFhUZFxcYFRcZGBcVFxoXFxgYFhoYHCggGBslHBcYIjEhJykrLi4uHR8zODMsNygtLisBCgoKDg0OGxAQGiwkHCUtLCwsLCwsLCwsLCwsLCwsLCwsLCwsLCwsLCwsLCwsLCwsLCwsLCwsLCwsLDcsNzcsLP/AABEIAPoAygMBIgACEQEDEQH/xAAcAAABBQEBAQAAAAAAAAAAAAAAAgMEBQYHAQj/xABEEAACAQIEAwYDBAgEAwkAAAABAhEAAwQSITEFQVEGEyJhcYEykaEUQrHBByNSYnKC0fAzkuHxJEOiFTRTc5OywsPS/8QAGQEAAwEBAQAAAAAAAAAAAAAAAAECAwQF/8QAIxEBAQACAgMAAgMBAQAAAAAAAAECESExAxJBMlEEImGBE//aAAwDAQACEQMRAD8A7jRRRQBRRRQBRRRQBRRRQBRRRQBRRRQBRRRQBXOe2l4HEAdGX6CujVz7t1ZAvLl0JIY+u1Zeb8VYfkznBF8V5+YLHXoBXOMffzYsPG90GduddPwt8FLzCAFlT7DeuV8YvZsQzcs4Ggrnx6bZcVvuP2WR5AJzgkTqJYb0ngKjNmZoIULrpzn8j9KseIuDhwxWQgTKZMzA38tRVJwzFnNJGzLrl2HlPvS+nOcXvbrGEWQsMHkktrELqIMannpUPsrgS7pcclhuvU8zrzmedRe2HEDfJCSEUlSWESTpAHp+NXfZe6lvLrEIZAkwQNSegouhjuLXiKM91EzAICjEiGOVCQw9TFaLiVxblo27fxR92VIEMANDqZArJ8WVbN/DAOC1wurDXTPsTzks1a3CWGDZCA2gDHYyeh22H408YnK9MX2e4RdsXbtoKIde8CkzsdGG/hiNTWgHEWXTuhpp8XT2pHD7ebEXmByxbMHUMMzHQmdgo5aUJxDDAAG6kga+CdeeubWjeiv9rt1eiiiu1iKKKKAKKKKAKKKKAKKKKAKKKKAKKKKAKw/a6yz4kDQAKNedbisL2yvquMsqSRKMflA/OsvL+J49s52hw/2XCuybu4n0O8etcmvtnvgkRr8Pyrr/AGptLcw0PIGdSNeQ10rk9uxGLQfDz+e1Yb502k426kyg2SYJhV22MR+G1ZLCY9+/YJa7xiDlJJCDQAk8iAZrZ8BQYyxibc92ltlVr0/CNWukDTkI35+VVF5rF5MuCc92vg+HSFn4WJlgWzMdBqSdq38filu8mWfks6I49wD7Utn7H474g31zgBiIJNsdPi+lPcGwRt3HLg2mhg2YEMWOwgiQKqGu3MJrZYi9cJS3BiDBJeeSqJJ9KtsDxA3kLvcz5ssuwGZwgVAfLMVzeU1Pn8eM6V4vJfp7imGC3cIWADC8IJbnqwLfzch0rQ2Lr/rc0OcpZmiM08p5A/Os3xG6+bCOw8C3gApIkSukb7b66z0q8a21uzeuiXZ00SQACg3n6+etZRd6Z3sWh7y7dJM3D94mFAObmduQ9KswloaZrYjSARA9Naq+Aa4NiTDG6onSYgsRrsI6f61TtwMuS5OreI+I7nWouWlTDb6IooorvcwooooAooooAooooAooooAooooAooooArIdscOBes3YmAyn0MVr6zPa+zmKa6wdPQis/L+Jztiu3DBktxIhx8h+NcxtPOJuX3+FfqxEKo/P/WusdqMEpsd5cYrbt6s0EnzAA3Y7DzNZZezzYi/Y7rDXLODZl8TayAMzs7cycp8tBWeGFuVtaXP+uob/AEicUuRg8BhRkZ8Lbe+qDKC1xQPHHQBt+oqz4RgEwOEVbjBcqlrjct5P9+lJyK+NxGJgGXKqf3U8Khf3RHz9KbulcVduG54rGFyu6f8AjXzrategiT7eddU4m3NebpT428968FK92Li+EH4reFjNDz8DXGhm55VUHeo3BT+tARswBYA7rkVjt/SoOKxtw3GvEFbrFyx6k/djkoG3tU/gnDmIBzMJ36AtLHXma4c8rlduvHGY46XeOcNfw86DvZ8M+EgGJHLb6Vp8bxAS6KJKL4jEZjE9TsfKsLxPCFrmGIMjP43WQcwmQJ/dmtM2GvLh8QXuEB0GUsZZUEkwV6gfhNR7H8U3A2LWbrAQv2hgAZ5CTy2kge/pVnh+LqFUEsDlG1to25aVVdnbL3rVu0plczMIYA5ojxesDrT9xbwJAR4BI0iNOnlU2NPbTu9FFFei4xRRRQBRRRQBRRRQBRRRQBRRRQBRRRQBWX7Qv4rkhiFUHwqWbKNTAGpJq+x+OSyhe4YG3mSdlA5k9KynajBtiArfaRh/CbgVrYYDu4OdzmGaJG5gE7TrSuPsW9Mlj+1ZxVhWwveIpFyxdsXFkOx/wyn787n1B5UrgnEcTh8HfXFs4Y3AttLnxLlUu5E/dOZBppvTPGcUBfOFxODJ71CLDqQGzNJN4C2crEmWI3neoHbHFnvrVotmFq1kBJmcikM3u6nXnFHUB7hqlwBzbQenWoPajiyWLn2OymUWx3lwjdrjjwyeZCkH3FafsxhxbRbz6GNJ+6sVyftPxkYjFXbo2djB6qAqKfkoPvU+W8aHinO6srqSe6dkLbi7m0mJInYmedWfZi0TcIDEnY66ZdZj/SqrHY7vktALqEgkcwPvD5b1pOzFoJ4iV1nfcCAVP1OtcdsdfOjvH8MW7kZ8h+0WwAFIzSQJnY8/mKsO1ty7ZU2bbZs0ScokCBIgAfdMa9KgcbOfF2pMqql8s6Lyn0OXQf1pniePv3LwDEKRMuNS8xMz5REVNp447VXfulu1bVcpTxHxELOyAkc/L+ta/Di9lXMyzAnUbxrTWC4Kbtt2VRJJadspGs+Z2q6s9nAFWchMCZVZmNZpybLKul0UUV6DlFFFFAFFFFAFFFFAFFFFAFFFFAFM4rErbRndgqKJZiYAA5mnWMb1zbiONbieMW0G/wCDtkXMq6d4E0DOTyLg5R0WelOTZW6SO1HF8t+098ZUIH2ZDu7NobhX7p1A12B86qu0eNkSx+LKo6ZEOd58i8E+SUx+kK6L/E8Db5W7dxyP5lj6rTfHW8LsfhAMj9pEBOUfxMCD1DCtZxNMbeTmJx3eRiCua5be73Y2IAt2ncAjX42C+pPSs72ksf8AG2hM/qrZJ8iQqz7KD707xC+9pMiwXUhROzXT+suk+RJvD1RfKqztNjwccqrrphrM8tEUk/NwPasr20jedq27vhl8J+yqzsdSAfoTXC8QIJEaCB+f513TtauXBFW6Cf5QWn5gVxPFtLGNvx5fjXP5Ly2wnDRcKwxFpGjMMxUDYwRJKn2rc8LCGwTlUMyAqpU/e/oOXpWZ4PZbuEJMBQWjc7H5QK0HCLmQKOWVZ1E6jQHpXO1tQzaa7eeTsmXwrCgA6D03PvVhj7Cs1rcaHM5Gh+GB/fSoNpyMS4LAkqCcpMdOXLUfWtDwxSQpdDqNA0akDTQT0qZNq3pKwF3uwVVxAIzlQYGikgciZ0q37+35fOqqxhCRlgKh8bwDmzCNjy2B9qeVZEhgJ8j/APmtMZWd5b+ivBXtdrDYr2vK9oMUUUUAUUUUAUUUUAUUVF4jiu7Qtz5etBW6ZbtnxRmLYdTktBSb13mRE92vtEn261B4Vbt2bQdVyPdUFgTMBdEHlodR1mkYrD5pztJaJnoNTm8zz96h8Yx6g+g/Dc1vJ6sLl7M9hbpvcSxN3laRLKjzJzfOaseIWA11VJOS1kLfvATcM+1hf89UvYRSwu3j/wA267geQMLr/FFWXEr/AHaXXGoIuEjqspaQe4R4qdnJyy/EcQz30XNDM8eju7f/ACW5/nWpuMw6/bHP3VvqP/TCqfqhrPYbFAYyxmMhb1sseUI6gn/oY+jitC1pmUN95iWjzclvxNZNP1D/AGo4rcxmeygyrLDfUkRm9thWIOFIud394aEeu9a7A4FxcJbcAx6sNfeqn7O/2tm0BEQWkg6b6a864Pa3l23GY3UaPCQi3NQfECDy1Cj8jU+3dKk3c0QCY0IzRuR+FVbZmbOryoIDKBElYnflrVn4O5JuNBLGeQKjp9KW9ROlZwgFsRfuN4sihdABLE5j7da3HBT4V8MEBp1kRptz5n6Vi+yjQbzFc2dy2WT/AIZlRr1gGthhMabagLaKDRhGWGJkkSfx508bOFZ76TbGOZwyrbVQIJMmSMxUZhGhP9akLxBgIyAfKoN1wjpcHha4ZKggCQpYa7RvoDz+bP2JDqzCTqf1pGp30jSrZOiA0qmFanFau6xznKKSDXtSoqivK9oMUUUUAUUUUAm44AJOwrMcVx2cz02HTzNe8a7RWi/dK6sR8QBGh2+lUeLxY6yK38eOuaw8mW+EbHYmAY1M69OfOs9xRc4KBgLjqwU8iToJq2vAtqT6Cs72huG2e+kHuUdsv70eGfenknFacGsixZC80SIHPLqfm0VC7UXjaw50nxWh/LYBc/8AUSPevezGLa9hrRczcyqbnXJm8JPkcsVT9vMSSLSA8mY9ZLBhWWV4aScspwNc+IGbUQQff9X+JB966UtkdDFYTsThpxCggwdfWNY+eU+1dWFgQIAn8P71rOVdijvAqddJHTaq58G10N3RGeCSTpC8iPkauOLkrPkD7nlVLw4MrMZPiyqDp05DfckVx+Sarpxu9GuHW1t2ILgEswzHbMY3HoDUriAt3QqI2p+MAjYTM+o/Onm4UAgzZST8TAftbgchUDg2BtpezoIUJcV5BiTlj8x71nf1Wk72b7NWWe5eZZVUyjKZMhSW3jQQdvKtxYuI5zlgABKkmdACNOsyDWW/7Wa1fQLlYOADp4SB4dNNdDt1q2F5C1mNcoc7cpAqsU581d2Xt3liDNu44JOmZgCJXSdjUIi2Odv/ACj+tecFxlyw943bb5bl4lRAjSfECTz0IqKeCM3iyAzrMnWdaq1LqCtTqmoavTytXoOfSUppQNRw1OBqWiPV7NNhqUDS0eyq9pINezSD2st+kXtAcFgndf8AEfwW/Itu3sJPyrR4rErbRnchVVSzE8gBJNfOPbvtS2OxDOZFtfDaXovU+Z3P+lVjN1OeWoylzGuj5gxHXz6z1rpPZvjqX7e/whZJgSx/2rmWMw1wA+EkdYkSfMVE4dxBrTggkAHbcfLaaveqyk3Ha7l468vP+lUHH7XeIbcnxmN+XM/KRSsDxDvbav1HP86RiJKmCJOg8p/0iq7Iz2HfvcRjI0m13NseVogk/X61U9pMSz33yqfCQs+ajbrEz9KmXMR9mR2TTKmVIGsn+rEfIVH4hjc7XgYLW1w4zxqGYQwnzOWfSsrGsqf2MtxiX1+G2oJ85cz8itb+wZ/vlWB7CW8wu3OrBR9D+BUe1bHveQ965/Jnprhjt52gxNu1bLOYnykx5Cs7wW53gkFoBJBMAgfsgjrUPtLea+50YKDl23A6T1NSeBXDakMQVjTrzEH51z5ZezaY6S7feONR4RyB1adYnlFLwyBUYDxBidOpWdSPM6UjCSAFAbQz5SOvsfpT+cEuFMQ/hMSAoP8AvU/6e+NKXjWILYiwH3O8gDLJMCBzEj5ir7B4bUk66CNTOm8jkSZ+VZLEXM+LUkkiTJMkgTGo9PyrpXCMO/dAplgFZPh8UnxAexj2p4HlwewWGzDM66a5dd9Bl0O4Bnn1q3t4e1Am3JgSY3PM71G4UQ2YALkt3HGeNTDRttEc516CNbFcaIEE+4A+nKrlRUpXp1blQVuU6j12bYp6PTqvUJHpxblVskwNSw1RVenVamSQDTOPx1uxba5dcIi7k/3qfKh7wVSzGAASSdgBqSfYVwHt92xfG3iFMWVJFpdpG2dvMx7CjW026Tu3/b65jCbVqbeHnbZrkc36D9351zxcM9x8qAux2VQSa0fZTsze4g/hlLIMNdI+YQcz+FdW4R2fwmDIW2gN3KQXOrZfvMTsPSnbIiS1adlezlsYC1avW0zG34wABqwM7bnXeuf9uP0V2QrXLDZHEmDMHy8q6jbxmVRBkHnUbHuLikHY1n7NPVw3gF39WEMAqSGBOoZdCCDsdKsWubE+dMcUwC2cS4BjMxJUHTMSTJE6U1cxGv58q1l4Z2GuLuNC3w2wbhHVx8APufpVTatXGsmAWu33zMOeVdR6fFPuOlSMQpvOtoSc7S3LwrsPckVZ9m2Jx9/paRrQjq5AJ+St9KyyrTGNPwHA9xZt2xvHi/iOp+tRu0vFvs6aTJ0kCSB1q3mNelYztfezKDMeMCOogk/hXJcd10S6HjuJnYswK5gTpAGo0O1W2BuoLLAk5onXbnr/AH0qjv4/uQiHUNbQxzAIE/nS8JavXUDr3cKZAIYSAd518+R51Ew0u57rVYAsCijY2wZM6NJ8qf4a+V3UQGzEywhcpad/Q71W4Hi36wW7y90yoSw0IMiVKEaQfpBqwvLItuVLIwBJGkg+ED26VN4Hag4haU41MuxEM0SJWSYn+KtjgsfZWz9lV/gDM/oW1CxqTBO/lFY3tKO7xFo8kENrBgx+YrTdnMOgyXbsIzQswddyJ9wB/vRirKNDhraZMlolVUTB8OZRsRHPQf6VnmF2fivj0v6e2laO1cVwzKZykhCqkaZiSDymRrpvURXdhmUJlOo/wtjqN2mrs2iVdq1Oo1RlanA1djBMR6dV6ho1Oq1MJatTyvUNWp1Wp7DHfpj44cPgggMG++Q/wBSzfOAKxXZHskr4cviGEYhFKxqy25DAg8ifKnP0vXbuMxVrD20IFsNqWWCW3aAdICnQ6mNBWjwVhLNu3aVsyIirJ3OUUsstJ9do/af9IVjh2TDWLc5LY0EAKPur5kxJP9a09i2GVWYCXVWM+Yn89qyjdksLiL4xF0ZnWD8RCnKZGYferTX8SDtqOo0/GouUPSTjDCzOiimjjpWoN3F+EjXX+5qD9pjQGai1UjKdozN4nL79d/PaqDHjwzp5g7Vddos2bNlMddD9JrJcYxfgjf8Av61vLwys5SbfFO5m8RDRoP4dAPc/Sa0PYbhbLb725Oe4S5neW5n++dUHZjs+2KZHf/ASND99l5R01/KuiXroUBV3O1Y+TP41wxRuJYoKMvMkADzOg+tZbtzZ7sYdNM2V2aOpIA36a1qOIYXu0ZmE5YYt0IIIA96pO3ePtXMgU5rlseIgfDbMb/MVlLy0s1GcsX89wu+pCgAAchCj6VbcGwxzOBJDL/lGzR0mqnOJWIg7kaTO/pWj4XZ8IeSQFiZMkgn8qzvNXrUMYK3nviRBlQsajSNNeWnzNaxbS2x4mIyhAANfGQNPPWdKh4WygYXMpzZvCDyBA1j1zCpzW9e8Yg+LMyxEHUKfbWlYNo3FsDbu2szsiwo0OjkiWDT0kj6inezF8YjDpJMEgbzlaTB01Jnasvi+JTYvMQWzNcCAhiAFMCDEeGr3sUFtWQxYBC0nQSB6E9Z+lEit8crXiWNu4Z7iM+W27lQyjKRcbUkGDGxJ9DTdtywBnDmQDJtAkzzJnX1qJ2rwpvXWe1LwVbKdyGtyZHIjNVCeOFPD3hGXSJGkaR8NRtpMeNupq1OBqjqacU13xxpCGnkNR0NOqauJLxWMS0he46ooBJLEDbXnuaxmN7b3Lz93g7bMNfHB18wRt7Sak4rsg2Ku95jMQ1xQfDZtjJbUdCZLN66VpMBgrdhQtpFQdAPxO5py6KzbEcM7HXixuto76kkwRPQamdath2MbU97J8y1asPSg9TlJl2qXXTIjgd+2NEzfwkfnrTF1bijW3cEfusfyrcK1OK1Z/wDlFe7m73HY7N/lP9Kbsoxb4WP8prpygbwKcU0Tw/6Pdzm7w9rix3bwRuEP9KzV39HRe7mKXivQI34gaD0ruCtTimrnjv7T7T9OYY7gN3CYR7mVUCL4U57aaDQCsTg794M9wtmY2xpyEkTA5V3DtfZD4O8DtkP0FcGwrNlYifg5dARXN58fXKSN/HzjWy7UMfshjcoJHrqazHHL1p1Fu2oN58isytpCx4WIMEk/hVv2rxX/AAaPGrqF+Y1IpFrs2LdpL1l/GIMNs2bQqT+BpY9lemTOEMISCIbKdOYP10NbSzZIVYgLyg6+evpVLiCz3LYK92M08v8Abce9aNVCi2I3zz8t/WBUfVXpNucMgiGGgBCsxkgSRtuOdVXbDGPbw7Ov3ljnpoIJkaGS1WFhWEsJJZAojkBMjy1mqXt7K4fKCMpNvNv+7zPrtVJiB3QsYDJOZriZmMiczLqAT7jTpWhscONnCIWAzZJKgiYaIDSNTpt0qDbw4fDonwjU7ee/TpV5be7ePiC5Qo1HUBQBM7RPLrSVWf4niTZVmJhp1AaPiMGRPM1Wjhbv4sxGbWIOk61ccawP/EBHGgZGcfttGYZug/pUS9euZj413PJevpWd38b4ak5dFSnBSEFLAr0I4KdU06pplaWppwjwNezSBSqYeg0oGkUCgHkNPKajrTqmgH1NOA0wppammEhTT6VGQ08jVUKovaBQ2Gug7FG/CvnjhFzuzfDbZGg+hr6A7T3Ywt0xPhOlfPy63HJ20Eeprk/kXmN/DOFx2ruMbGGt7TaDH0jU+mlaMW5w1tRoAqz66EU3xPAZra+AFsqpm/ZVtIFWWJKW7ag6QQBzzeXtWMXbxpiO010KzxqwCrMjSenmKuuC3HOHUO/ihAWifDE6ecQPnVP2ww+a5mAAzBfEOpP+taDhtrJbVDJhVEcm9fTz60F8WGCwvd5Uk6alp1CnwgajQzOlZn9Id8G2YOsxPXUa777VrLV4HUaquklokdfPY1ge2mPt3FNu2cwDiWAAEmGOUjlINMpK1auUseDciCvMyIJA1mp2BL5ZIX4RlifF5ekwKhcJAFuxIOytvyIjUk7bGP6VcYi7lAzgEAaIdF6mOu39xS+HrkjimJGl1beZmIZZMlkgKs6aAkyPQ1XIykAkKDGok6HmNqZKFLKMHJY5IiDsgP8AKFJkVH7tzr3sTrGSs7LOm01W6UU4BSQKcWvRjhAFLUUKKWBTAFLApMUsUARRFe16BQAKUpoivKAeWlimFan1pg4pp5DUcU6ppwlX2xu5cK9cKw1gubh6MDPLTYV3DtrZL4O4AYMfka4pwkMqMhBg3V1rl/kfl/xv4emwu4lltopOjugJ6TH0qdjbWZlBgKIg686p+KWi72EEkZwTr0ir/iIhlnRQefOAdPrWOK8+2S7X2mLIANguvLY/XarnBAZLalZEjN/CTrB5869xtrMhe4QPE+kTKCdQeWg386Ybii2rOZUBWF7uTvO5BHrMUfU74V/aDjeRjYsFGiUYtMhSQMqwRyOp2g/LJ3MOr3gluYJE/sjlA9z8qd7S2yzq+gN4FjA5AxHzqZ2c4flYMdpmDJOm229Lf1pJ8bS3bREQO3wKin4QBzA6a1E4thO+hp1zBSVIOkE7x/FrSuKcOS/eC7DISDtoumo96lYLDQVAAUAwzTIAgqPWhPXJ17OXIp2DBVB0AZgIGm51HOtIpw6AJnIy+HTL93T9k9Ko8feWQ0n9UVef2mWQB5Tr1o/7Tst4jbSTqfEdzr0pW6FvDSBacUV6opxVr0HM8ApQFKC0sLT0WyAtKy04BSgKehszlpYWlFa9Ao0NkxSGFPRSGFANrUhDTMU4hoB8Cva8WlUyVHa0n7LcC7kafWuPcMuEZbbTmN5fpXZO0V4Lak7amuW4h1JS8BE3N/pXJ/I7dHhvGmgweHHeydleSPlFSuKXx3inRgJIEc4P5mo9mRPMkiANyTtNHFr4Cwnx6DXkTJrKdHl2gcRF26e6TRYl+Ukmcs9IjaouN4S7BFlRaVWMQZkBZ9dvrWgwODjxPqx8RE6zH0GppdnDs5YPoFyARr8efNHvG9Gilc8tcLa637WXSfnWo4dhcsADWY5RIIHvzp/E4Y2hcYaBVYnTmJyn5A/WnsHgG/Vk/AkELGraSD8xUWNfbhX3MSGx1pSCMqPMxsIAj3Jq37nu1dmhtR4Z0IExm6DaarbNhvtxZxBC3DsdV8IEe8/KrCzpcnKWkqfTXYj3+nyqJvRm3ZBzBp+EFjtqWzSo5wT5U3d4XqYttEmPC21Tr/E7VsOb7AGCltTAZ3DRoDuY+mtas2vMfIUdpvEeKKcQUlRTyCvQjnegUoCvQK9AplsAUoCgUsU9EbivQKXFAFGiIivGWnSKSRRozOWvQKWRRFIbLWlim5pSmmFR2sss1g5eU/KK5bftn7OhYHS8B7TrXW+Pf4LRXLcehFtLeuUXR9da5P5Gtt/E1OAuZk8IMicx00JA18qg4uwPjY6jl1gxMdd6sOGYhe6ZQpGhzannoB5VXNjIBbYLCmRqI8PPfU1lOml7Kw3GwMUqKQ4KHXo0N89qtcQCp0YfEpJ1kaAcukGsbhsA5xNy+GyZVOXbYlgJ8zWy4dgu5w4Dtndpa40QSwlo8oGg8oqZsWRn+2GJIsnKdGiYmYAYkH9kSfpV7w9CtlXuQSQk8wo2301rIYjBm4t0sdwzEASIAETrpvV/wC+HRIkjLMTGqhhHsZ2o+i/iaF0nGEj4UtMeehJWZ6mNPatBhEV8M5WC3hIIB5jQmNdOlVHELrMbuXKMgWRvp10HQzVlgwq4dvCCoUNIHiJOpH13/pRvU0d/ar7X8LD2ku+GbTKFaZnq2usHQitcnGMOAB3qafvCsFxd2xFrwkiGCkAT94MWlthGlVK4G4ABC6ac+VTvSpPacuroKfQU2tOrXpuEoCvQK9Fe0w8ilgV5ShVJeEV6BXpoFAeRXhFLpJoBBFJpTUk1KnlKBpBpQpBA49ei0RzNc87+WIKyO+SJHka2vas+Bfesha+5/wCav4GuPz3+8dPhn9a0jOBbECYM7fsgwDWW41auG0qKTNxxm/hBzQPpV7/y39bn/tqs4z/3jCDlD/ilZ3peHZ/g/DVVXdyzSYCnUQmwA6afjVtjcQqqQwAkhOh8SSCAPOZ9aRYH6p/W99JionFjL2QdRlfT0URReIU5qLdUfZn8JEq2ZzEkyPy/CovZK+VwdkhCxDkSBqfinXadTVr2oMYa+BoMzafy1C7MmOGWyND3r6/zRROx8e46+BLKdXIDIRrqNQfaDWhwwGTRSVIPxayASJI6x06VUceUfabOn30/+urjiDEXsNBj/G29Kn6d6ROH4XKTI8Km2SnlESRvtHrUh8OCScs+etM33IxV8AkfqWO/MF4PtAqRwpibFonUm2hJO5OUb0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data:image/jpeg;base64,/9j/4AAQSkZJRgABAQAAAQABAAD/2wCEAAkGBxQSEhQUERQWFhQVFRgXFBcXFRUVFhcXFRUYGBkYGBgYHCggGRolHBQWITEhJSkrLi4uGB8zODMsNygtLisBCgoKDg0OGxAQGywkHyQsLCwvLCwsLCwtLCwtLCwsLCwsLCwsLCwsLCwsLCwsLCwsLCwsLCwsLCwsLCwsLCwsLP/AABEIALoBDgMBIgACEQEDEQH/xAAbAAEAAgMBAQAAAAAAAAAAAAAABQYBBAcDAv/EADwQAAIBAgUBBgQDBwMEAwAAAAECAAMRBAUSITEGEyJBUWFxMkKBkQcUoVJykrHB0fAjYoIVM0PhJDSi/8QAGAEBAQEBAQAAAAAAAAAAAAAAAAIDAQT/xAAkEQACAgICAQQDAQAAAAAAAAAAAQIRAzESIUETIlFhBDJCI//aAAwDAQACEQMRAD8A7jERAEREAREQBERAEREARK71N1F+XIVbXPJPA/8AcdPdSjEbOukjx8D7TN5Ip9lqDassUTAMzNCBERAEREARMEyt5znRYmnR3HzMPH0WROagrZUIOTpHnmnVQWoUpWsvxM3H0k5lOO7amH8+ZAU+lkrINdwDubczZyRThnNB+PkPmJjGcl7npmzhFpxW0WOIiek84iIgCIiAIiIAiIgCIiAIiIAiIgCIiAIiIB8hxxcXkZn2cLh0ud2OyjxvPnG5OWYvTcqx9dpEYbpeo1cVMRU1KvAmbctFrjs98uyIV17TFDUX3C+QnpX6aVEIom3iPMegMsSi0zHpx40d9SXLkUFeoauGcq+6Agb8/SXPLcwSsmpDfz9JCdYdP0qyNVZtDIpN/lNhtcefrKz0JmDU3XU1w/d02IOxtfeZU8T30X1kWuzpkSrdadaUcAu/eqHhB/Wc/frHHYhTU1Gml9gO7ceYmksqWjOONs7TE4nhuoMaLvTqOwB4vc/adB6W6q7ZQuIBSp6i15C/JjdS6LeCVWuzR/EXPWQChTNi1tZ8QD4faZ6Eo9ou4Nl+K97X8LfTf6yqdRKcRiGcgm9QXVbXCagOfPTOrZMlMUU7JdKW2Ftx539YSjklZTbxxo3RIbqfCFqWtPjp94eoHIkzMMtxY+M3aTVGCbTtEb0/mi4ikrDm249ZJynrg/yGI1gnsKh3HgpMttKoGAINwZEH/LKmv6Xk+4iJoQIiIAiIgCIiAIiIAiIgCIiAIiIBiZiIAiIgCIiAaebqppNr42Jv6ETl2bZpTo1jqI1I1rgXsHO3t4TovVoJwtQLydI+hYXnKeocpCNVbc9rY+gZQT+thPJ+Rvs9WDTKrmmN/NV6lViX0txwL3PJ+k3cyxeItSZFZqHZ7gWFmBsbg7+F5rYTChaOpgRq5t7+vJm7QxrJZCp0nlrNt3b7+lr/AFtC6OM1/wA7iLgYem43BIaw97gycpdQgVVuh8rk7gjb6gzUFYgkKrEldiFJAFjzb1kJWoBtQa6kgEcg6t72v7cyMmNTRcJuLLxhc2ppX7ykIaunx5ABH63nVMoxK1KYZeLkfUGcx6Zw1LEU6GsguLVG8L6Lpc//AJ+06PkdIIHC8FyfuBI/Gn76K/Jj7bJMzBvPqYJnvZ4TVx1BaiFHGxEq2BzFsFV7Gqb0ie43l6GW9qg95F5vlIxC6SPr5SHFlp0S9OoGAI3Bn1NXLsL2VNUvewtNqWiGIiJQEREAREQBERAEREAREQBE8MVjEpi7sF9+ftKvmvW6IP8ARQuLga22UX8fMiS5xWyowlLSLfE5g/XOIqVdFN6a25CoWP3M+sRnGNZ7h30+agWP9pHq/RaxP5OmXmZwXMcdWDaQa5q33sKh+vd4MlMm61x2GdErK9RCQv8AqKQbngajuv1nVkflHHj+GdmiVHCdfUDtXVqLH9qzL/EJO/8AUgQCpBB3BBuDKU09EuLWxn4/+PU9Fv8AY3/pOJdQZliaprBVtTVQy+tnF/0JnYsZiNakE7ETlnUGJXtGQErdbE+viPbaYZl5NsL8EZi8MhwqXLGpp43sGubn6gCfWRdSoaYw1VH7cbCylgV8CTfYb2PrJfpjFL2VRmUOVG42Ox2Nh9P1lUx2ENGqaxqEb6Aq6UZUY6rFzwABvz4cSE72W1T6LDmeaU8Et6g2OlU07sWIse7wQoAP1kTlyGpiDVqgkMb6QALWuAL/AGNp41XSs1E1HZSQGUmpTbcllJCae+AVHFpdsuwJ7PsyAV51gjc3tYjkH/N5PNLpbK4NlVwnb0dT0tV2qqBt8rXNvuZ17pWq/Z974tr38wAJznFZtTp1nCMGIqWAvfZDYceO06fkwLUw3BbeY4JXK6NM6qNEpY+cj83zalhl1VLlj8KqLs3sP6zUz/P1wqH5qhB7NByTxc+Sg8mULKqj1KrvjGOtiNIB+UeHt7T1yy10tnlhjvej0zvrzEVSVw6mmmrSSou1xyC1vPykDguparMB+YqdrfZdT7723vb7TpvTuThHaqyhb/AtrAbWvaTr4OixDNTQsOCVF/vadrkuw5KL6KJheqMUHsTqHgCnkPE+82k/EF0qaKtJN+NL7/Yy5PldFhvTXfna38pX85/DvCYghu/TYcFWO30MpQl8kucX4JXIepaOK1Kh0upsVbni+3nJqc7xvSLYNBUw7M2k3Y/ON+beO0tHTvUKYgadQ7QDcefrKjJp1I5KCq4k5ERNDMREQBERAErOJyLFBmajjG3N9Li4HoPSWaJxqzqdFXpf9RQ97sqg8wbGR1SvmlRivZ6BfY3AFvfmXmJPArn9IpeC6PqklsRXYkm5A/lcyfodP0FQp2YIPOrc/rJWI9NB5JPyRmCyDDUf+3RRfM6QT9zJAIBwB9hDKZ5kGVRJ8VKXlYedhvILO8gNUh1I1qQd+Dbzk6bz5JnOKOptHK+q8rDWR6ZW7X1L5+e0jKuLxOAKLQ1MrNurHUlvS/BnXcdhVqizD2PiJU8x6bYNrQluTY/2mMsbTtGyyJqmeeQdV0a57Op/pVL7BjYG/kf7yr/iFlmqoFQga7cC7E3GwtwTPDPunmqamZdLDZbXG/28LTyy6rWBZ1OvsWVQWDMRtewXew/vFya7QpJ2j3wGWJgw1NdbNsLm5Bdtwigc2ALHytvzIPMcQ7VCroi0kFz2iBjqYcgt43A25387y4UsfTPZ3JaolyhB8WJ1K3kSpsB67cbVbq5gVbtGUOLkKe9q1aRsB5HvfeedO5UatdGngcwTThwrUw/ZOLuiPpYVWC21bDZj9B6S99MYqvoLVlDBAyswUAlFBOrQAAQLbWtfiw3M5ImJXuWspBuTpBPdNgVHIve/PIv5TrHSuLV6elaqugXRyVJBuDceZBB+snPGlZ3HK+keOO6Pp9vSq0lKd7v01Nxu2zqbX0ny8LjidA6i6gp4HD63I1fDTW+7Nbj+8o/W+br2a1EZqbqbdw2sASQu3NibbcXtKlTw1SrVpDEP2l27gDFgpI4I5VvMcTuO1GxL3OmS1PD1alUYusxdmHwA7W5CgeAvLxkGUis4qtTta1778cASrrmOEwptUdqjqRdKY7QqtwSCRsptf1lly38SMKy9ylWCA2vot/Ow/WXCKu5MmbdVFF37ITHYCV3Bdd4OrxUIPlYt9ylx+smsLmlGp8FVG8wGFx7jkT1JxZ5WmtmxYjiYNcjkT7VgfEGZlHDx/NA+EpXUeQMj/mMHs43ZBwfUeUvRQeUzoHlFXsJ1opeSdcrptilZGBtcqd/WS69aYM/+YD3Df2kvUwtM8op9wDNOr0/h35o0/wCEQk0dbT8G3l+YU666qLh18xNqaWW5VSw4IpKFBNyBN2USIiIAiIgCIiAIiIBgzDT6iAeRE+Ss9Zz/AKp69KMaODUMwOlqp3UHyUeJHnx7yZTUVbKjFy0WzM8fSoLqrOEHhfck+QA3J9BKHmP4kLdxh6JcILlmIHHmAe79d9uJVsLia2JqiqXWqqm1So2rUbjfTYAELfcbAW9Jv1cIbsEpk8bhRdjxchRaYSyy8I3jiXk+h17XNJi+GS5JIs17XYmxU+/IP0lQzDqOriHCooR+RoGgXB72r035JlizPJ6yUHq1V7Omq3Zm2PsBySbi0qdJmpsxohiGRHYFghKsNvUjna45nLk/2O8Y/wAkzlJK0yzaXaxu26qNid97nffj67yBzDMDUquUSkVHAYMXIt4km487WHhLxhcsSvh6TogBNI3Y2JB3G31DbyoZJl+mswbc6mBJ4PeA/oZEsrim/JccadI0S9S3dw9JSLEkln2JFtidufXmb/T+PrU8QqsaZBK3Bpr4uFNrWJIDeN9hPHL8WPzxHykKG44XyHpeTOIwKjFoSLqX1G3Ftx/VTJlkmnxkumiowi1a2mSWZZW2LDm4UoDUBDGxCtxo2CjY+fvIWhltR69RHvpZ9QswIIN2sCpsRzLkaqrg3KHv/lioPzbpp39r3t6SsYGnUpItWm5Zr6nBCL3VN/LmwiMqtMOOmidwOFRVChQvpaSGAwyLcBdz5TY6P6hNXtqdUBqlFz3tIDNTbdGZRsGtzbYy2UcxXwT9JSwp6ZDzV4Knl2WjUf8ASKDVcsqDf329Zo47pmsXZqQ179yjpFNVtydW9mPt4zpNHG39JuUqg85osC+SHnfwcKTHHD1ilX8xhqo4U+PqGU2YevEvfT3WVRbJiTrQju1LEP7MBz77feXHN8loYtNFdAwG6n5lPmrciRL9HKoIpOQCSe8AxI8FufASnBx7gRGSl+xM5dmdOt/26gJ8Rww9wd5IBZzfPsjegutUbbfUvI9bjx9ZHZH1tiKb6CwqqN9Lnvgehtq+952M35RyUF4Z1uJDZB1LRxYIQ6ag+KmxGr6W+Ie31tJmapp6M2q2IiJ04IiIAiIgCIiAIiIAiJWus+qFwdPSpBrOO4PBR+039B4zjaStnUr6PnrPPBSpNSRj2rrwvKg+vgZzOnkGIxDJh6LMnaN/qOB8CfMb+duPM2k101RbGVGG7Ny7k8X8yPH0nS8qyunh000x7seSfUzCKc5cno3bjCNLZr5dkGHw9NadKkgVFCjYE2A5JPJPJPjebToBwBNsieb0bz0GBRfxIUvhTTUAl7kX2F1W4v8A54Tl+WZVUZBqsB2YVmJuRpdl48e6OB4idN/E/EGlSp6WAbXe9gTpCkEC/ne0pOXM9YMUK6dJBUr3iw+Eg+haeTLL/Sj1Yl7LPPCZkcPhWRLhFDBTYE3Y835A1EyhrnLgMBbvHc+PPh5eP3nSR0xXrAKQFXkgbX95qVvwwF73YXN7D/OJvHGvJjLI3o5ctZw+seB59f8AAJMUM6qs6KW5IF/Hcj+w+wl2P4b3PdJm/lnRH5d1c4dXKsGBNyQRuCPrKkk9kRbWjZx2pdIANjZSAOQbAj7XkhjemwgBG9NgwKXsRdbgX8BsRGGy/EVcTfQwpalJuDYAAX55Nxtbzl8qYHWhUg2MyeO7NlkqjlPTmNw2HriuralC9mSt2uqm29udrfwidhTCIygi1iLgjxB4nGus8uNLE1KS2UqBVTawZHFiPK4Kn7iXz8LM2athzTc3NIgC/Ok8fbeZ4rjJxZ3LTXJFlfKh4TwOBdeDJmJ6eKPPZDrUdeRNmljfObxE83oKeRO0DKVQfGQeedH4bE94oEqeDpsb+o4P85LHBDwJEyKTjg3g4UfHdGHDKrYZWqW3axtUB27y25/n7z6yjrg027PEhmty1rVF8O+lhf3G/pLt27D4lP0kbnOTYbFi1VbP8rjuuPr4/WTwSdo09S1UiUwWMSqgekwZT4g3+nvPectq9O5hgauvCHtKd7sV+IrcbNT+Y/QyyZJ17QqnRXBoVBsQ/wAN/wB75f8AkBO38k8b7RbomFYEAg3B4I4MzKJEREAREQBETDsACSbAbkwDSznMRh6TVDuQO6P2m8B95yBctxeOrm4u1Q96ofhp+Z+g4EsGbZm+YYoUqIuqk9n5bbGo3pOg5RgBQpLTBvbk+ZPJmVc5X4NuoR+2ePT+S0sHRWjRGw5J+Jm8WY+JklPl3AFyQPeaj5gDsneP6TUxNxmtzNDE4/wTf1n1+XZ/jNvSbFLDKvAgHLvxEpOxUH9m9/r4T16By/XWsy2VKRPHLMw3/SbvXGNDYkp+woB/5by09JYULR1ADvWt52H+GeOPuzP6PXJccK+zc/IAcCZOCvzN+J7DyGjTwIHhPX8oPGbMQDzSkBwJ6REAp3X2RLWNKsRcoCh/dcgj9R+sj+gaa0q7KPmBA9LG9pecwoa6Tr4lTb3tt+s4vlGflMQjfs1Bq9DfSwnlzJxmpo9WJpwcTuETCtcXHjMz1HlEREAREQBPh6YPIn3EA8DhR8pI9jIzN8gp4gWrIlTyYjS49nXcSaiAULAdP43A10OGqmphS4D0XILAMQCVPFxe9xp43Bl9iIo63YiIg4IiIAnPvxG6ksRg6JJZ7Cpbcm/CD32v7yQz3qZ6lQ4XLxrq8PU+Sn4Hfi485jI8ip4Qlv8A7GKbdnO4U/7b8e/Ml99Frrs3ul8mTA0NVUgVWANRvLyRfQTNfqIudOHQsf2iP6TZGTmqdWIa/wDtGwElMPhkQWRQB6CdJshsPlNWodVdz+6JNUMOqCyi09YnTgmGNhMzVzRytGqRsQjW99JgHDc3xb1MTVfcl6ht97Afynccpw3ZUaaeKooPvbf9ZyjonIqtbEI7WNOm2pz523H6zsUwwLpy+TfPafH4ERE3MBERAEREAThXWGX/AJbMK4AOl2FVTbaz7kfxAzusp34lUB2CPpGzgE23AINvpeZ5VcGaYWuasnumcV2uFov5oP02/pJOV3oLFCpg6dvluv2MsUqDuKZM1UmhERKJEREAREQBERAEREAREQBPmqlwRe1wRcci8+ogENk/TlLDU+zpXAO7n5nP+5ufpJSjQVBZQBPWIAiIgCIiAJW/xAx/Y4KpY7vZB9ZZJzX8WK7PUw9BfE3t5kmwkz0VD9kTX4aYQrhjUP8A5Dt7Ltf73lwmplOEFKjTpj5UA/Tebc7FUqEpcnbERE6SIiIAiIgCRnUuB7fC1qfiUNv3huP1Ek4MA51+EGP1JWpHlWDD67H9Z0Wc56Uy84bNsRSv3SpdfVXNwPpOjSYdKi57sRESiBERAEREAREQBERAEREAREQBERAEREAREQBKU1MYjN+LrhqY/iPEuplU6KwTh8VWqizVaxt+6uw/lONHU6LXEROnBERAEREAREQBERAKRng7LOMI/Ha02Q/8Tt/My7yLzTJlr1aFVvioMWHrcWtJSDrYiIg4IiIAiIgCIiAIiIAiIgCIiAIiIAiIgCIiAJgCZiAIiIAiIgCIiAIiIAiIgCIiAIiIAiIgCIiAIiIAiIg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giant centipe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62556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http://photographs.mccumber.us/520/fallen-moss-covered-log-with-tree-tru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84" y="3835977"/>
            <a:ext cx="3925016" cy="286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www.plantlife.org.uk/images/uploads/cladoniafloerkeana2(c)-Laurie-Campbe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43469"/>
            <a:ext cx="3286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Image result for pill bug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71600"/>
            <a:ext cx="2957910" cy="196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Image result for salaman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33995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5630"/>
            <a:ext cx="2895600" cy="35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11" y="533400"/>
            <a:ext cx="7024744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at the Top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data:image/jpeg;base64,/9j/4AAQSkZJRgABAQAAAQABAAD/2wCEAAkGBxQSEhQUExQWFRUXFhUZFxcYFRcZGBcVFxoXFxgYFhoYHCggGBslHBcYIjEhJykrLi4uHR8zODMsNygtLisBCgoKDg0OGxAQGiwkHCUtLCwsLCwsLCwsLCwsLCwsLCwsLCwsLCwsLCwsLCwsLCwsLCwsLCwsLCwsLDcsNzcsLP/AABEIAPoAygMBIgACEQEDEQH/xAAcAAABBQEBAQAAAAAAAAAAAAAAAgMEBQYHAQj/xABEEAACAQIEAwYDBAgEAwkAAAABAhEAAwQSITEFQVEGEyJhcYEykaEUQrHBByNSYnKC0fAzkuHxJEOiFTRTc5OywsPS/8QAGQEAAwEBAQAAAAAAAAAAAAAAAAECAwQF/8QAIxEBAQACAgMAAgMBAQAAAAAAAAECESExAxJBMlEEImGBE//aAAwDAQACEQMRAD8A7jRRRQBRRRQBRRRQBRRRQBRRRQBRRRQBRRRQBXOe2l4HEAdGX6CujVz7t1ZAvLl0JIY+u1Zeb8VYfkznBF8V5+YLHXoBXOMffzYsPG90GduddPwt8FLzCAFlT7DeuV8YvZsQzcs4Ggrnx6bZcVvuP2WR5AJzgkTqJYb0ngKjNmZoIULrpzn8j9KseIuDhwxWQgTKZMzA38tRVJwzFnNJGzLrl2HlPvS+nOcXvbrGEWQsMHkktrELqIMannpUPsrgS7pcclhuvU8zrzmedRe2HEDfJCSEUlSWESTpAHp+NXfZe6lvLrEIZAkwQNSegouhjuLXiKM91EzAICjEiGOVCQw9TFaLiVxblo27fxR92VIEMANDqZArJ8WVbN/DAOC1wurDXTPsTzks1a3CWGDZCA2gDHYyeh22H408YnK9MX2e4RdsXbtoKIde8CkzsdGG/hiNTWgHEWXTuhpp8XT2pHD7ebEXmByxbMHUMMzHQmdgo5aUJxDDAAG6kga+CdeeubWjeiv9rt1eiiiu1iKKKKAKKKKAKKKKAKKKKAKKKKAKKKKAKw/a6yz4kDQAKNedbisL2yvquMsqSRKMflA/OsvL+J49s52hw/2XCuybu4n0O8etcmvtnvgkRr8Pyrr/AGptLcw0PIGdSNeQ10rk9uxGLQfDz+e1Yb502k426kyg2SYJhV22MR+G1ZLCY9+/YJa7xiDlJJCDQAk8iAZrZ8BQYyxibc92ltlVr0/CNWukDTkI35+VVF5rF5MuCc92vg+HSFn4WJlgWzMdBqSdq38filu8mWfks6I49wD7Utn7H474g31zgBiIJNsdPi+lPcGwRt3HLg2mhg2YEMWOwgiQKqGu3MJrZYi9cJS3BiDBJeeSqJJ9KtsDxA3kLvcz5ssuwGZwgVAfLMVzeU1Pn8eM6V4vJfp7imGC3cIWADC8IJbnqwLfzch0rQ2Lr/rc0OcpZmiM08p5A/Os3xG6+bCOw8C3gApIkSukb7b66z0q8a21uzeuiXZ00SQACg3n6+etZRd6Z3sWh7y7dJM3D94mFAObmduQ9KswloaZrYjSARA9Naq+Aa4NiTDG6onSYgsRrsI6f61TtwMuS5OreI+I7nWouWlTDb6IooorvcwooooAooooAooooAooooAooooAooooArIdscOBes3YmAyn0MVr6zPa+zmKa6wdPQis/L+Jztiu3DBktxIhx8h+NcxtPOJuX3+FfqxEKo/P/WusdqMEpsd5cYrbt6s0EnzAA3Y7DzNZZezzYi/Y7rDXLODZl8TayAMzs7cycp8tBWeGFuVtaXP+uob/AEicUuRg8BhRkZ8Lbe+qDKC1xQPHHQBt+oqz4RgEwOEVbjBcqlrjct5P9+lJyK+NxGJgGXKqf3U8Khf3RHz9KbulcVduG54rGFyu6f8AjXzrategiT7eddU4m3NebpT428968FK92Li+EH4reFjNDz8DXGhm55VUHeo3BT+tARswBYA7rkVjt/SoOKxtw3GvEFbrFyx6k/djkoG3tU/gnDmIBzMJ36AtLHXma4c8rlduvHGY46XeOcNfw86DvZ8M+EgGJHLb6Vp8bxAS6KJKL4jEZjE9TsfKsLxPCFrmGIMjP43WQcwmQJ/dmtM2GvLh8QXuEB0GUsZZUEkwV6gfhNR7H8U3A2LWbrAQv2hgAZ5CTy2kge/pVnh+LqFUEsDlG1to25aVVdnbL3rVu0plczMIYA5ojxesDrT9xbwJAR4BI0iNOnlU2NPbTu9FFFei4xRRRQBRRRQBRRRQBRRRQBRRRQBRRRQBWX7Qv4rkhiFUHwqWbKNTAGpJq+x+OSyhe4YG3mSdlA5k9KynajBtiArfaRh/CbgVrYYDu4OdzmGaJG5gE7TrSuPsW9Mlj+1ZxVhWwveIpFyxdsXFkOx/wyn787n1B5UrgnEcTh8HfXFs4Y3AttLnxLlUu5E/dOZBppvTPGcUBfOFxODJ71CLDqQGzNJN4C2crEmWI3neoHbHFnvrVotmFq1kBJmcikM3u6nXnFHUB7hqlwBzbQenWoPajiyWLn2OymUWx3lwjdrjjwyeZCkH3FafsxhxbRbz6GNJ+6sVyftPxkYjFXbo2djB6qAqKfkoPvU+W8aHinO6srqSe6dkLbi7m0mJInYmedWfZi0TcIDEnY66ZdZj/SqrHY7vktALqEgkcwPvD5b1pOzFoJ4iV1nfcCAVP1OtcdsdfOjvH8MW7kZ8h+0WwAFIzSQJnY8/mKsO1ty7ZU2bbZs0ScokCBIgAfdMa9KgcbOfF2pMqql8s6Lyn0OXQf1pniePv3LwDEKRMuNS8xMz5REVNp447VXfulu1bVcpTxHxELOyAkc/L+ta/Di9lXMyzAnUbxrTWC4Kbtt2VRJJadspGs+Z2q6s9nAFWchMCZVZmNZpybLKul0UUV6DlFFFFAFFFFAFFFFAFFFFAFFFFAFM4rErbRndgqKJZiYAA5mnWMb1zbiONbieMW0G/wCDtkXMq6d4E0DOTyLg5R0WelOTZW6SO1HF8t+098ZUIH2ZDu7NobhX7p1A12B86qu0eNkSx+LKo6ZEOd58i8E+SUx+kK6L/E8Db5W7dxyP5lj6rTfHW8LsfhAMj9pEBOUfxMCD1DCtZxNMbeTmJx3eRiCua5be73Y2IAt2ncAjX42C+pPSs72ksf8AG2hM/qrZJ8iQqz7KD707xC+9pMiwXUhROzXT+suk+RJvD1RfKqztNjwccqrrphrM8tEUk/NwPasr20jedq27vhl8J+yqzsdSAfoTXC8QIJEaCB+f513TtauXBFW6Cf5QWn5gVxPFtLGNvx5fjXP5Ly2wnDRcKwxFpGjMMxUDYwRJKn2rc8LCGwTlUMyAqpU/e/oOXpWZ4PZbuEJMBQWjc7H5QK0HCLmQKOWVZ1E6jQHpXO1tQzaa7eeTsmXwrCgA6D03PvVhj7Cs1rcaHM5Gh+GB/fSoNpyMS4LAkqCcpMdOXLUfWtDwxSQpdDqNA0akDTQT0qZNq3pKwF3uwVVxAIzlQYGikgciZ0q37+35fOqqxhCRlgKh8bwDmzCNjy2B9qeVZEhgJ8j/APmtMZWd5b+ivBXtdrDYr2vK9oMUUUUAUUUUAUUUUAUUVF4jiu7Qtz5etBW6ZbtnxRmLYdTktBSb13mRE92vtEn261B4Vbt2bQdVyPdUFgTMBdEHlodR1mkYrD5pztJaJnoNTm8zz96h8Yx6g+g/Dc1vJ6sLl7M9hbpvcSxN3laRLKjzJzfOaseIWA11VJOS1kLfvATcM+1hf89UvYRSwu3j/wA267geQMLr/FFWXEr/AHaXXGoIuEjqspaQe4R4qdnJyy/EcQz30XNDM8eju7f/ACW5/nWpuMw6/bHP3VvqP/TCqfqhrPYbFAYyxmMhb1sseUI6gn/oY+jitC1pmUN95iWjzclvxNZNP1D/AGo4rcxmeygyrLDfUkRm9thWIOFIud394aEeu9a7A4FxcJbcAx6sNfeqn7O/2tm0BEQWkg6b6a864Pa3l23GY3UaPCQi3NQfECDy1Cj8jU+3dKk3c0QCY0IzRuR+FVbZmbOryoIDKBElYnflrVn4O5JuNBLGeQKjp9KW9ROlZwgFsRfuN4sihdABLE5j7da3HBT4V8MEBp1kRptz5n6Vi+yjQbzFc2dy2WT/AIZlRr1gGthhMabagLaKDRhGWGJkkSfx508bOFZ76TbGOZwyrbVQIJMmSMxUZhGhP9akLxBgIyAfKoN1wjpcHha4ZKggCQpYa7RvoDz+bP2JDqzCTqf1pGp30jSrZOiA0qmFanFau6xznKKSDXtSoqivK9oMUUUUAUUUUAm44AJOwrMcVx2cz02HTzNe8a7RWi/dK6sR8QBGh2+lUeLxY6yK38eOuaw8mW+EbHYmAY1M69OfOs9xRc4KBgLjqwU8iToJq2vAtqT6Cs72huG2e+kHuUdsv70eGfenknFacGsixZC80SIHPLqfm0VC7UXjaw50nxWh/LYBc/8AUSPevezGLa9hrRczcyqbnXJm8JPkcsVT9vMSSLSA8mY9ZLBhWWV4aScspwNc+IGbUQQff9X+JB966UtkdDFYTsThpxCggwdfWNY+eU+1dWFgQIAn8P71rOVdijvAqddJHTaq58G10N3RGeCSTpC8iPkauOLkrPkD7nlVLw4MrMZPiyqDp05DfckVx+Sarpxu9GuHW1t2ILgEswzHbMY3HoDUriAt3QqI2p+MAjYTM+o/Onm4UAgzZST8TAftbgchUDg2BtpezoIUJcV5BiTlj8x71nf1Wk72b7NWWe5eZZVUyjKZMhSW3jQQdvKtxYuI5zlgABKkmdACNOsyDWW/7Wa1fQLlYOADp4SB4dNNdDt1q2F5C1mNcoc7cpAqsU581d2Xt3liDNu44JOmZgCJXSdjUIi2Odv/ACj+tecFxlyw943bb5bl4lRAjSfECTz0IqKeCM3iyAzrMnWdaq1LqCtTqmoavTytXoOfSUppQNRw1OBqWiPV7NNhqUDS0eyq9pINezSD2st+kXtAcFgndf8AEfwW/Itu3sJPyrR4rErbRnchVVSzE8gBJNfOPbvtS2OxDOZFtfDaXovU+Z3P+lVjN1OeWoylzGuj5gxHXz6z1rpPZvjqX7e/whZJgSx/2rmWMw1wA+EkdYkSfMVE4dxBrTggkAHbcfLaaveqyk3Ha7l468vP+lUHH7XeIbcnxmN+XM/KRSsDxDvbav1HP86RiJKmCJOg8p/0iq7Iz2HfvcRjI0m13NseVogk/X61U9pMSz33yqfCQs+ajbrEz9KmXMR9mR2TTKmVIGsn+rEfIVH4hjc7XgYLW1w4zxqGYQwnzOWfSsrGsqf2MtxiX1+G2oJ85cz8itb+wZ/vlWB7CW8wu3OrBR9D+BUe1bHveQ965/Jnprhjt52gxNu1bLOYnykx5Cs7wW53gkFoBJBMAgfsgjrUPtLea+50YKDl23A6T1NSeBXDakMQVjTrzEH51z5ZezaY6S7feONR4RyB1adYnlFLwyBUYDxBidOpWdSPM6UjCSAFAbQz5SOvsfpT+cEuFMQ/hMSAoP8AvU/6e+NKXjWILYiwH3O8gDLJMCBzEj5ir7B4bUk66CNTOm8jkSZ+VZLEXM+LUkkiTJMkgTGo9PyrpXCMO/dAplgFZPh8UnxAexj2p4HlwewWGzDM66a5dd9Bl0O4Bnn1q3t4e1Am3JgSY3PM71G4UQ2YALkt3HGeNTDRttEc516CNbFcaIEE+4A+nKrlRUpXp1blQVuU6j12bYp6PTqvUJHpxblVskwNSw1RVenVamSQDTOPx1uxba5dcIi7k/3qfKh7wVSzGAASSdgBqSfYVwHt92xfG3iFMWVJFpdpG2dvMx7CjW026Tu3/b65jCbVqbeHnbZrkc36D9351zxcM9x8qAux2VQSa0fZTsze4g/hlLIMNdI+YQcz+FdW4R2fwmDIW2gN3KQXOrZfvMTsPSnbIiS1adlezlsYC1avW0zG34wABqwM7bnXeuf9uP0V2QrXLDZHEmDMHy8q6jbxmVRBkHnUbHuLikHY1n7NPVw3gF39WEMAqSGBOoZdCCDsdKsWubE+dMcUwC2cS4BjMxJUHTMSTJE6U1cxGv58q1l4Z2GuLuNC3w2wbhHVx8APufpVTatXGsmAWu33zMOeVdR6fFPuOlSMQpvOtoSc7S3LwrsPckVZ9m2Jx9/paRrQjq5AJ+St9KyyrTGNPwHA9xZt2xvHi/iOp+tRu0vFvs6aTJ0kCSB1q3mNelYztfezKDMeMCOogk/hXJcd10S6HjuJnYswK5gTpAGo0O1W2BuoLLAk5onXbnr/AH0qjv4/uQiHUNbQxzAIE/nS8JavXUDr3cKZAIYSAd518+R51Ew0u57rVYAsCijY2wZM6NJ8qf4a+V3UQGzEywhcpad/Q71W4Hi36wW7y90yoSw0IMiVKEaQfpBqwvLItuVLIwBJGkg+ED26VN4Hag4haU41MuxEM0SJWSYn+KtjgsfZWz9lV/gDM/oW1CxqTBO/lFY3tKO7xFo8kENrBgx+YrTdnMOgyXbsIzQswddyJ9wB/vRirKNDhraZMlolVUTB8OZRsRHPQf6VnmF2fivj0v6e2laO1cVwzKZykhCqkaZiSDymRrpvURXdhmUJlOo/wtjqN2mrs2iVdq1Oo1RlanA1djBMR6dV6ho1Oq1MJatTyvUNWp1Wp7DHfpj44cPgggMG++Q/wBSzfOAKxXZHskr4cviGEYhFKxqy25DAg8ifKnP0vXbuMxVrD20IFsNqWWCW3aAdICnQ6mNBWjwVhLNu3aVsyIirJ3OUUsstJ9do/af9IVjh2TDWLc5LY0EAKPur5kxJP9a09i2GVWYCXVWM+Yn89qyjdksLiL4xF0ZnWD8RCnKZGYferTX8SDtqOo0/GouUPSTjDCzOiimjjpWoN3F+EjXX+5qD9pjQGai1UjKdozN4nL79d/PaqDHjwzp5g7Vddos2bNlMddD9JrJcYxfgjf8Av61vLwys5SbfFO5m8RDRoP4dAPc/Sa0PYbhbLb725Oe4S5neW5n++dUHZjs+2KZHf/ASND99l5R01/KuiXroUBV3O1Y+TP41wxRuJYoKMvMkADzOg+tZbtzZ7sYdNM2V2aOpIA36a1qOIYXu0ZmE5YYt0IIIA96pO3ePtXMgU5rlseIgfDbMb/MVlLy0s1GcsX89wu+pCgAAchCj6VbcGwxzOBJDL/lGzR0mqnOJWIg7kaTO/pWj4XZ8IeSQFiZMkgn8qzvNXrUMYK3nviRBlQsajSNNeWnzNaxbS2x4mIyhAANfGQNPPWdKh4WygYXMpzZvCDyBA1j1zCpzW9e8Yg+LMyxEHUKfbWlYNo3FsDbu2szsiwo0OjkiWDT0kj6inezF8YjDpJMEgbzlaTB01Jnasvi+JTYvMQWzNcCAhiAFMCDEeGr3sUFtWQxYBC0nQSB6E9Z+lEit8crXiWNu4Z7iM+W27lQyjKRcbUkGDGxJ9DTdtywBnDmQDJtAkzzJnX1qJ2rwpvXWe1LwVbKdyGtyZHIjNVCeOFPD3hGXSJGkaR8NRtpMeNupq1OBqjqacU13xxpCGnkNR0NOqauJLxWMS0he46ooBJLEDbXnuaxmN7b3Lz93g7bMNfHB18wRt7Sak4rsg2Ku95jMQ1xQfDZtjJbUdCZLN66VpMBgrdhQtpFQdAPxO5py6KzbEcM7HXixuto76kkwRPQamdath2MbU97J8y1asPSg9TlJl2qXXTIjgd+2NEzfwkfnrTF1bijW3cEfusfyrcK1OK1Z/wDlFe7m73HY7N/lP9Kbsoxb4WP8prpygbwKcU0Tw/6Pdzm7w9rix3bwRuEP9KzV39HRe7mKXivQI34gaD0ruCtTimrnjv7T7T9OYY7gN3CYR7mVUCL4U57aaDQCsTg794M9wtmY2xpyEkTA5V3DtfZD4O8DtkP0FcGwrNlYifg5dARXN58fXKSN/HzjWy7UMfshjcoJHrqazHHL1p1Fu2oN58isytpCx4WIMEk/hVv2rxX/AAaPGrqF+Y1IpFrs2LdpL1l/GIMNs2bQqT+BpY9lemTOEMISCIbKdOYP10NbSzZIVYgLyg6+evpVLiCz3LYK92M08v8Abce9aNVCi2I3zz8t/WBUfVXpNucMgiGGgBCsxkgSRtuOdVXbDGPbw7Ov3ljnpoIJkaGS1WFhWEsJJZAojkBMjy1mqXt7K4fKCMpNvNv+7zPrtVJiB3QsYDJOZriZmMiczLqAT7jTpWhscONnCIWAzZJKgiYaIDSNTpt0qDbw4fDonwjU7ee/TpV5be7ePiC5Qo1HUBQBM7RPLrSVWf4niTZVmJhp1AaPiMGRPM1Wjhbv4sxGbWIOk61ccawP/EBHGgZGcfttGYZug/pUS9euZj413PJevpWd38b4ak5dFSnBSEFLAr0I4KdU06pplaWppwjwNezSBSqYeg0oGkUCgHkNPKajrTqmgH1NOA0wppammEhTT6VGQ08jVUKovaBQ2Gug7FG/CvnjhFzuzfDbZGg+hr6A7T3Ywt0xPhOlfPy63HJ20Eeprk/kXmN/DOFx2ruMbGGt7TaDH0jU+mlaMW5w1tRoAqz66EU3xPAZra+AFsqpm/ZVtIFWWJKW7ag6QQBzzeXtWMXbxpiO010KzxqwCrMjSenmKuuC3HOHUO/ihAWifDE6ecQPnVP2ww+a5mAAzBfEOpP+taDhtrJbVDJhVEcm9fTz60F8WGCwvd5Uk6alp1CnwgajQzOlZn9Id8G2YOsxPXUa777VrLV4HUaquklokdfPY1ge2mPt3FNu2cwDiWAAEmGOUjlINMpK1auUseDciCvMyIJA1mp2BL5ZIX4RlifF5ekwKhcJAFuxIOytvyIjUk7bGP6VcYi7lAzgEAaIdF6mOu39xS+HrkjimJGl1beZmIZZMlkgKs6aAkyPQ1XIykAkKDGok6HmNqZKFLKMHJY5IiDsgP8AKFJkVH7tzr3sTrGSs7LOm01W6UU4BSQKcWvRjhAFLUUKKWBTAFLApMUsUARRFe16BQAKUpoivKAeWlimFan1pg4pp5DUcU6ppwlX2xu5cK9cKw1gubh6MDPLTYV3DtrZL4O4AYMfka4pwkMqMhBg3V1rl/kfl/xv4emwu4lltopOjugJ6TH0qdjbWZlBgKIg686p+KWi72EEkZwTr0ir/iIhlnRQefOAdPrWOK8+2S7X2mLIANguvLY/XarnBAZLalZEjN/CTrB5869xtrMhe4QPE+kTKCdQeWg386Ybii2rOZUBWF7uTvO5BHrMUfU74V/aDjeRjYsFGiUYtMhSQMqwRyOp2g/LJ3MOr3gluYJE/sjlA9z8qd7S2yzq+gN4FjA5AxHzqZ2c4flYMdpmDJOm229Lf1pJ8bS3bREQO3wKin4QBzA6a1E4thO+hp1zBSVIOkE7x/FrSuKcOS/eC7DISDtoumo96lYLDQVAAUAwzTIAgqPWhPXJ17OXIp2DBVB0AZgIGm51HOtIpw6AJnIy+HTL93T9k9Ko8feWQ0n9UVef2mWQB5Tr1o/7Tst4jbSTqfEdzr0pW6FvDSBacUV6opxVr0HM8ApQFKC0sLT0WyAtKy04BSgKehszlpYWlFa9Ao0NkxSGFPRSGFANrUhDTMU4hoB8Cva8WlUyVHa0n7LcC7kafWuPcMuEZbbTmN5fpXZO0V4Lak7amuW4h1JS8BE3N/pXJ/I7dHhvGmgweHHeydleSPlFSuKXx3inRgJIEc4P5mo9mRPMkiANyTtNHFr4Cwnx6DXkTJrKdHl2gcRF26e6TRYl+Ukmcs9IjaouN4S7BFlRaVWMQZkBZ9dvrWgwODjxPqx8RE6zH0GppdnDs5YPoFyARr8efNHvG9Gilc8tcLa637WXSfnWo4dhcsADWY5RIIHvzp/E4Y2hcYaBVYnTmJyn5A/WnsHgG/Vk/AkELGraSD8xUWNfbhX3MSGx1pSCMqPMxsIAj3Jq37nu1dmhtR4Z0IExm6DaarbNhvtxZxBC3DsdV8IEe8/KrCzpcnKWkqfTXYj3+nyqJvRm3ZBzBp+EFjtqWzSo5wT5U3d4XqYttEmPC21Tr/E7VsOb7AGCltTAZ3DRoDuY+mtas2vMfIUdpvEeKKcQUlRTyCvQjnegUoCvQK9AplsAUoCgUsU9EbivQKXFAFGiIivGWnSKSRRozOWvQKWRRFIbLWlim5pSmmFR2sss1g5eU/KK5bftn7OhYHS8B7TrXW+Pf4LRXLcehFtLeuUXR9da5P5Gtt/E1OAuZk8IMicx00JA18qg4uwPjY6jl1gxMdd6sOGYhe6ZQpGhzannoB5VXNjIBbYLCmRqI8PPfU1lOml7Kw3GwMUqKQ4KHXo0N89qtcQCp0YfEpJ1kaAcukGsbhsA5xNy+GyZVOXbYlgJ8zWy4dgu5w4Dtndpa40QSwlo8oGg8oqZsWRn+2GJIsnKdGiYmYAYkH9kSfpV7w9CtlXuQSQk8wo2301rIYjBm4t0sdwzEASIAETrpvV/wC+HRIkjLMTGqhhHsZ2o+i/iaF0nGEj4UtMeehJWZ6mNPatBhEV8M5WC3hIIB5jQmNdOlVHELrMbuXKMgWRvp10HQzVlgwq4dvCCoUNIHiJOpH13/pRvU0d/ar7X8LD2ku+GbTKFaZnq2usHQitcnGMOAB3qafvCsFxd2xFrwkiGCkAT94MWlthGlVK4G4ABC6ac+VTvSpPacuroKfQU2tOrXpuEoCvQK9Fe0w8ilgV5ShVJeEV6BXpoFAeRXhFLpJoBBFJpTUk1KnlKBpBpQpBA49ei0RzNc87+WIKyO+SJHka2vas+Bfesha+5/wCav4GuPz3+8dPhn9a0jOBbECYM7fsgwDWW41auG0qKTNxxm/hBzQPpV7/y39bn/tqs4z/3jCDlD/ilZ3peHZ/g/DVVXdyzSYCnUQmwA6afjVtjcQqqQwAkhOh8SSCAPOZ9aRYH6p/W99JionFjL2QdRlfT0URReIU5qLdUfZn8JEq2ZzEkyPy/CovZK+VwdkhCxDkSBqfinXadTVr2oMYa+BoMzafy1C7MmOGWyND3r6/zRROx8e46+BLKdXIDIRrqNQfaDWhwwGTRSVIPxayASJI6x06VUceUfabOn30/+urjiDEXsNBj/G29Kn6d6ROH4XKTI8Km2SnlESRvtHrUh8OCScs+etM33IxV8AkfqWO/MF4PtAqRwpibFonUm2hJO5OUb0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caterpilla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3" y="1685925"/>
            <a:ext cx="2913207" cy="21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Image result for grasshoppe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61" y="3857993"/>
            <a:ext cx="393587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Image result for wasp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85924"/>
            <a:ext cx="3314947" cy="220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https://www.cals.ncsu.edu/course/ent425/tutorial/Ecology/camo/images/geometer_mot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81400"/>
            <a:ext cx="4039507" cy="303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</TotalTime>
  <Words>20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In the Forest of S.T. Shrew</vt:lpstr>
      <vt:lpstr>Shrew</vt:lpstr>
      <vt:lpstr>In the Ground</vt:lpstr>
      <vt:lpstr>A Rotten Place to Live</vt:lpstr>
      <vt:lpstr>Life at the Top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Forest of S.T. Shrew</dc:title>
  <dc:creator>Megan Burnett</dc:creator>
  <cp:lastModifiedBy>Megan Burnett</cp:lastModifiedBy>
  <cp:revision>2</cp:revision>
  <dcterms:created xsi:type="dcterms:W3CDTF">2015-10-19T19:17:34Z</dcterms:created>
  <dcterms:modified xsi:type="dcterms:W3CDTF">2015-10-19T19:37:24Z</dcterms:modified>
</cp:coreProperties>
</file>