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559B0B-E226-4A98-9693-49784D8A46C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0C5B9-DB12-4FA3-8C0D-25D201B93B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Objective: I will know how scientists investigate problems in many different ways.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One</a:t>
            </a:r>
            <a:br>
              <a:rPr lang="en-US" dirty="0" smtClean="0"/>
            </a:br>
            <a:r>
              <a:rPr lang="en-US" dirty="0" smtClean="0"/>
              <a:t>Lesson 2</a:t>
            </a:r>
            <a:br>
              <a:rPr lang="en-US" dirty="0" smtClean="0"/>
            </a:br>
            <a:r>
              <a:rPr lang="en-US" dirty="0" smtClean="0"/>
              <a:t>How do Scientists Investigate?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Controlled Experiment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953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1) Ask a question</a:t>
            </a:r>
          </a:p>
          <a:p>
            <a:r>
              <a:rPr lang="en-US" sz="2300" dirty="0" smtClean="0"/>
              <a:t>2) Hypothesis</a:t>
            </a:r>
          </a:p>
          <a:p>
            <a:r>
              <a:rPr lang="en-US" sz="2300" dirty="0" smtClean="0"/>
              <a:t>3) Identify and control variable</a:t>
            </a:r>
          </a:p>
          <a:p>
            <a:r>
              <a:rPr lang="en-US" sz="2300" dirty="0" smtClean="0"/>
              <a:t>4) Make a plan</a:t>
            </a:r>
          </a:p>
          <a:p>
            <a:r>
              <a:rPr lang="en-US" sz="2300" dirty="0" smtClean="0"/>
              <a:t>5) Test your hypothesis</a:t>
            </a:r>
          </a:p>
          <a:p>
            <a:r>
              <a:rPr lang="en-US" sz="2300" dirty="0" smtClean="0"/>
              <a:t>6) Collect, record, and interpret your observations</a:t>
            </a:r>
          </a:p>
          <a:p>
            <a:r>
              <a:rPr lang="en-US" sz="2300" dirty="0" smtClean="0"/>
              <a:t>7) State your conclusion</a:t>
            </a:r>
          </a:p>
          <a:p>
            <a:r>
              <a:rPr lang="en-US" sz="2300" dirty="0" smtClean="0"/>
              <a:t>8) Do repeated trials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4038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Identify and Control Variable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4727448"/>
          </a:xfrm>
        </p:spPr>
        <p:txBody>
          <a:bodyPr>
            <a:noAutofit/>
          </a:bodyPr>
          <a:lstStyle/>
          <a:p>
            <a:r>
              <a:rPr lang="en-US" sz="3200" dirty="0" smtClean="0"/>
              <a:t>Independent Variable – The one thing you change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The method the bread was kept in (Baggie, Paper bag, Wax Paper)</a:t>
            </a:r>
          </a:p>
          <a:p>
            <a:r>
              <a:rPr lang="en-US" sz="3200" dirty="0" smtClean="0"/>
              <a:t>Dependent Variable – The results you observe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The freshness of the bread at the end of our experiment</a:t>
            </a:r>
          </a:p>
          <a:p>
            <a:r>
              <a:rPr lang="en-US" sz="3200" dirty="0" smtClean="0"/>
              <a:t>Controlled Variable – What you kept the same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Same piece of bread and same amount of time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3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Identify and Control Variable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1222699"/>
              </p:ext>
            </p:extLst>
          </p:nvPr>
        </p:nvGraphicFramePr>
        <p:xfrm>
          <a:off x="304800" y="1524000"/>
          <a:ext cx="850424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Independent</a:t>
                      </a:r>
                      <a:r>
                        <a:rPr lang="en-US" baseline="0" dirty="0" smtClean="0"/>
                        <a:t> Variable ( What I change)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Dependent Variable (What I observe)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Controlled Variables (What</a:t>
                      </a:r>
                      <a:r>
                        <a:rPr lang="en-US" baseline="0" dirty="0" smtClean="0"/>
                        <a:t> I keep the same)</a:t>
                      </a:r>
                      <a:endParaRPr lang="en-US" dirty="0"/>
                    </a:p>
                  </a:txBody>
                  <a:tcPr/>
                </a:tc>
              </a:tr>
              <a:tr h="183388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fast does a candle burn?</a:t>
                      </a:r>
                      <a:endParaRPr lang="en-US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measured in minutes</a:t>
                      </a:r>
                      <a:endParaRPr lang="en-US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Height of candle measured in centimeters at regular intervals of time (for example, every five minutes)</a:t>
                      </a:r>
                      <a:endParaRPr lang="en-US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same type of candle for every test</a:t>
                      </a:r>
                    </a:p>
                    <a:p>
                      <a:r>
                        <a:rPr kumimoji="0" lang="en-US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Wind—make sure there is none</a:t>
                      </a:r>
                    </a:p>
                    <a:p>
                      <a:endParaRPr lang="en-US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54432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water flows through a faucet at different openings?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faucet opening (closed, half open, fully open)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 of water flowing measured in liters per minute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Faucet</a:t>
                      </a:r>
                    </a:p>
                    <a:p>
                      <a:r>
                        <a:rPr kumimoji="0" lang="en-US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pressure, or how much the water is "pushing"</a:t>
                      </a:r>
                    </a:p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7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Variables 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Group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you keep the same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The source of the bread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The time (4 days)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Temperature of the room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Standard which to measure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</a:rPr>
              <a:t>The bread on the paper plate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IMPORTANT!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8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Scientific Investigation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954337" y="1527048"/>
            <a:ext cx="5851335" cy="395935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No single scientific method</a:t>
            </a:r>
          </a:p>
          <a:p>
            <a:r>
              <a:rPr lang="en-US" sz="2000" b="1" dirty="0" smtClean="0"/>
              <a:t>Important steps to any investigations: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Observe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Collect information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Test ideas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Make predictions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Share findings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eb.scott.k12.va.us/ashley.garrett/science_variabl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5908675" cy="406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Scientific Investigation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Four</a:t>
            </a:r>
            <a:r>
              <a:rPr lang="en-US" sz="3600" dirty="0" smtClean="0"/>
              <a:t> Types of Investigations: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Surveys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Sampling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Controlled Experiment</a:t>
            </a:r>
          </a:p>
        </p:txBody>
      </p:sp>
      <p:pic>
        <p:nvPicPr>
          <p:cNvPr id="7" name="Picture 4" descr="https://s-media-cache-ak0.pinimg.com/736x/fd/cd/f1/fdcdf1be23cd517c4f04846fb95d6ae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8" y="990600"/>
            <a:ext cx="2667000" cy="198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spi-global.com/blog/think-tank/files/2013/06/Sales-Surve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7" y="3227846"/>
            <a:ext cx="2495550" cy="165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oncepts.ck12.org/preview/sampling-metho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28" y="2438400"/>
            <a:ext cx="2971800" cy="197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572000"/>
            <a:ext cx="2641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Models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Helpful tools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Used to study: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Large objects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Objects with many parts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Objects that are hard to see</a:t>
            </a:r>
          </a:p>
        </p:txBody>
      </p:sp>
      <p:pic>
        <p:nvPicPr>
          <p:cNvPr id="1026" name="Picture 2" descr="https://s-media-cache-ak0.pinimg.com/736x/e7/14/b2/e714b26ad70107179886947ae6b310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62400"/>
            <a:ext cx="37684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736x/fd/cd/f1/fdcdf1be23cd517c4f04846fb95d6a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9" y="1219200"/>
            <a:ext cx="367758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7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Surveys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Sampling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Using questionnaires </a:t>
            </a:r>
          </a:p>
          <a:p>
            <a:r>
              <a:rPr lang="en-US" dirty="0" smtClean="0"/>
              <a:t>Many people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Only a few people asked out of many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Surveys and Sampling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www.spi-global.com/blog/think-tank/files/2013/06/Sales-Surve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4343400" cy="287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ncepts.ck12.org/preview/sampling-metho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4419599" cy="293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00400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en-US" sz="3600" dirty="0" smtClean="0">
                <a:solidFill>
                  <a:srgbClr val="7030A0"/>
                </a:solidFill>
              </a:rPr>
              <a:t>Models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solidFill>
                  <a:srgbClr val="7030A0"/>
                </a:solidFill>
              </a:rPr>
              <a:t>Surveys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solidFill>
                  <a:srgbClr val="7030A0"/>
                </a:solidFill>
              </a:rPr>
              <a:t>Sampling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solidFill>
                  <a:srgbClr val="7030A0"/>
                </a:solidFill>
              </a:rPr>
              <a:t>Experiments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Name four types of scientific investigations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743200"/>
            <a:ext cx="7848600" cy="2895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 model is an object or idea that represents another thing. 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Scientists use models to study very large things, things with many parts, or things that are hard to see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What is a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5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A questionnaire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What tool do scientist use to conduct a survey?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5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924800" cy="3124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In a </a:t>
            </a:r>
            <a:r>
              <a:rPr lang="en-US" sz="2400" dirty="0" smtClean="0">
                <a:solidFill>
                  <a:srgbClr val="7030A0"/>
                </a:solidFill>
              </a:rPr>
              <a:t>survey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many people </a:t>
            </a:r>
            <a:r>
              <a:rPr lang="en-US" sz="2400" dirty="0" smtClean="0">
                <a:solidFill>
                  <a:schemeClr val="tx1"/>
                </a:solidFill>
              </a:rPr>
              <a:t>are questioned and examined in order to draw conclusions.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 smtClean="0">
                <a:solidFill>
                  <a:srgbClr val="00B050"/>
                </a:solidFill>
              </a:rPr>
              <a:t>sampling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only a few random people</a:t>
            </a:r>
            <a:r>
              <a:rPr lang="en-US" sz="2400" dirty="0" smtClean="0">
                <a:solidFill>
                  <a:schemeClr val="tx1"/>
                </a:solidFill>
              </a:rPr>
              <a:t> are examined in order to draw conclusions.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How is using a survey different from using sampling?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4185</TotalTime>
  <Words>426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Chapter One Lesson 2 How do Scientists Investigate?</vt:lpstr>
      <vt:lpstr>Scientific Investigation</vt:lpstr>
      <vt:lpstr>Scientific Investigation</vt:lpstr>
      <vt:lpstr>Models</vt:lpstr>
      <vt:lpstr>Surveys and Sampling</vt:lpstr>
      <vt:lpstr>Review: Name four types of scientific investigations</vt:lpstr>
      <vt:lpstr>Review: What is a model?</vt:lpstr>
      <vt:lpstr>Review: What tool do scientist use to conduct a survey?</vt:lpstr>
      <vt:lpstr>Review: How is using a survey different from using sampling?</vt:lpstr>
      <vt:lpstr>Controlled Experiment</vt:lpstr>
      <vt:lpstr>Identify and Control Variable</vt:lpstr>
      <vt:lpstr>Identify and Control Variable</vt:lpstr>
      <vt:lpstr>IMPORTANT!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Lesson 2 How do Scientists Investigate?</dc:title>
  <dc:creator>Megan</dc:creator>
  <cp:lastModifiedBy>Megan Burnett</cp:lastModifiedBy>
  <cp:revision>15</cp:revision>
  <dcterms:created xsi:type="dcterms:W3CDTF">2015-08-23T18:46:42Z</dcterms:created>
  <dcterms:modified xsi:type="dcterms:W3CDTF">2015-08-27T10:51:53Z</dcterms:modified>
</cp:coreProperties>
</file>