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57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79AD38D-E1AB-474E-B217-DEA02DCCC86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800913B-2FE9-46F6-A12C-A9E057B3CD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r>
              <a:rPr lang="en-US" dirty="0" smtClean="0"/>
              <a:t>Explain the effects of the Black Death along with economic, environmental and social factors that led to the decline of medieval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ackgraphics.com/Illustrations/BubonicPlag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191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0" y="1592793"/>
            <a:ext cx="3581400" cy="4526280"/>
          </a:xfrm>
        </p:spPr>
        <p:txBody>
          <a:bodyPr/>
          <a:lstStyle/>
          <a:p>
            <a:r>
              <a:rPr lang="en-US" dirty="0" smtClean="0"/>
              <a:t>Caused by rats and fleas</a:t>
            </a:r>
          </a:p>
          <a:p>
            <a:endParaRPr lang="en-US" dirty="0" smtClean="0"/>
          </a:p>
          <a:p>
            <a:r>
              <a:rPr lang="en-US" dirty="0" smtClean="0"/>
              <a:t>Spread through trade routes</a:t>
            </a:r>
          </a:p>
          <a:p>
            <a:endParaRPr lang="en-US" dirty="0" smtClean="0"/>
          </a:p>
          <a:p>
            <a:r>
              <a:rPr lang="en-US" dirty="0" smtClean="0"/>
              <a:t>Infected people and animals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" y="2841558"/>
            <a:ext cx="5136022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" y="152401"/>
            <a:ext cx="3863411" cy="284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1"/>
            <a:ext cx="25274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4.bp.blogspot.com/-lHCGjLaSk38/Tq7gbcraN3I/AAAAAAAABfo/V7dQr87U_4U/s1600/riveted-plague-doctor-b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03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ONE knew how disease was transmitted or how to treat it</a:t>
            </a:r>
          </a:p>
          <a:p>
            <a:endParaRPr lang="en-US" dirty="0" smtClean="0"/>
          </a:p>
          <a:p>
            <a:r>
              <a:rPr lang="en-US" dirty="0" smtClean="0"/>
              <a:t>Plague doctors tried bloodletting and boil-lancing</a:t>
            </a:r>
          </a:p>
          <a:p>
            <a:pPr lvl="1"/>
            <a:r>
              <a:rPr lang="en-US" dirty="0" smtClean="0"/>
              <a:t>VERY DANGEROUS!</a:t>
            </a:r>
          </a:p>
          <a:p>
            <a:pPr lvl="1"/>
            <a:r>
              <a:rPr lang="en-US" dirty="0" smtClean="0"/>
              <a:t>Didn’t help!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57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http://www.schoolhistory.co.uk/games/fling/plague/index.shtml</a:t>
            </a:r>
          </a:p>
        </p:txBody>
      </p:sp>
      <p:pic>
        <p:nvPicPr>
          <p:cNvPr id="1026" name="Picture 2" descr="http://www.smashinglists.com/wp-content/uploads/2012/12/Bubonic-Plague-600x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4196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1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www.geekosystem.com/wp-content/uploads/2010/10/plague-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Rh50HXVI8Gnp7FcsKxfrJSq-t01QvX1HlXhns8PCgmzmCzl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3886200" cy="3461659"/>
          </a:xfrm>
          <a:prstGeom prst="rect">
            <a:avLst/>
          </a:prstGeom>
          <a:noFill/>
        </p:spPr>
      </p:pic>
      <p:pic>
        <p:nvPicPr>
          <p:cNvPr id="18438" name="Picture 6" descr="File:Plague bu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374874" cy="2895600"/>
          </a:xfrm>
          <a:prstGeom prst="rect">
            <a:avLst/>
          </a:prstGeom>
          <a:noFill/>
        </p:spPr>
      </p:pic>
      <p:pic>
        <p:nvPicPr>
          <p:cNvPr id="18440" name="Picture 8" descr="File:Bubonic plague victims-mass grave in Martigues, France 1720-1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819400"/>
            <a:ext cx="4953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Chumbu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3982785"/>
          </a:xfrm>
          <a:prstGeom prst="rect">
            <a:avLst/>
          </a:prstGeom>
          <a:noFill/>
        </p:spPr>
      </p:pic>
      <p:pic>
        <p:nvPicPr>
          <p:cNvPr id="19460" name="Picture 4" descr="File:Xenopsylla chepsis (oriental rat fle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4191000"/>
            <a:ext cx="3505200" cy="23266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14" y="2285999"/>
            <a:ext cx="4373032" cy="314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732</TotalTime>
  <Words>71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Foundry</vt:lpstr>
      <vt:lpstr>The Black Death</vt:lpstr>
      <vt:lpstr>PowerPoint Presentation</vt:lpstr>
      <vt:lpstr>The Black Death</vt:lpstr>
      <vt:lpstr>Treatment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Burnett</dc:creator>
  <cp:lastModifiedBy>Megan Burnett</cp:lastModifiedBy>
  <cp:revision>13</cp:revision>
  <dcterms:created xsi:type="dcterms:W3CDTF">2014-01-27T16:42:36Z</dcterms:created>
  <dcterms:modified xsi:type="dcterms:W3CDTF">2014-01-29T20:02:32Z</dcterms:modified>
</cp:coreProperties>
</file>